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notesMasterIdLst>
    <p:notesMasterId r:id="rId23"/>
  </p:notesMasterIdLst>
  <p:sldIdLst>
    <p:sldId id="332" r:id="rId2"/>
    <p:sldId id="352" r:id="rId3"/>
    <p:sldId id="1883" r:id="rId4"/>
    <p:sldId id="1495" r:id="rId5"/>
    <p:sldId id="1889" r:id="rId6"/>
    <p:sldId id="1647" r:id="rId7"/>
    <p:sldId id="260" r:id="rId8"/>
    <p:sldId id="1826" r:id="rId9"/>
    <p:sldId id="1888" r:id="rId10"/>
    <p:sldId id="1811" r:id="rId11"/>
    <p:sldId id="1800" r:id="rId12"/>
    <p:sldId id="1764" r:id="rId13"/>
    <p:sldId id="1885" r:id="rId14"/>
    <p:sldId id="1886" r:id="rId15"/>
    <p:sldId id="1892" r:id="rId16"/>
    <p:sldId id="1891" r:id="rId17"/>
    <p:sldId id="1785" r:id="rId18"/>
    <p:sldId id="1893" r:id="rId19"/>
    <p:sldId id="1784" r:id="rId20"/>
    <p:sldId id="1818" r:id="rId21"/>
    <p:sldId id="18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9EA5AE-F94E-469A-A741-60924503A144}">
          <p14:sldIdLst>
            <p14:sldId id="332"/>
            <p14:sldId id="352"/>
            <p14:sldId id="1883"/>
            <p14:sldId id="1495"/>
            <p14:sldId id="1889"/>
            <p14:sldId id="1647"/>
            <p14:sldId id="260"/>
            <p14:sldId id="1826"/>
            <p14:sldId id="1888"/>
            <p14:sldId id="1811"/>
            <p14:sldId id="1800"/>
            <p14:sldId id="1764"/>
            <p14:sldId id="1885"/>
            <p14:sldId id="1886"/>
            <p14:sldId id="1892"/>
            <p14:sldId id="1891"/>
            <p14:sldId id="1785"/>
            <p14:sldId id="1893"/>
            <p14:sldId id="1784"/>
            <p14:sldId id="1818"/>
          </p14:sldIdLst>
        </p14:section>
        <p14:section name="Addendum" id="{1A74636E-2703-44E7-8ED9-86A355B8FF3A}">
          <p14:sldIdLst>
            <p14:sldId id="18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5507C-A259-4D62-AC12-3A56247C9CC9}" v="4" dt="2025-10-29T18:50:17.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8" autoAdjust="0"/>
    <p:restoredTop sz="84383" autoAdjust="0"/>
  </p:normalViewPr>
  <p:slideViewPr>
    <p:cSldViewPr snapToGrid="0">
      <p:cViewPr varScale="1">
        <p:scale>
          <a:sx n="93" d="100"/>
          <a:sy n="93" d="100"/>
        </p:scale>
        <p:origin x="9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0A455-128F-40F1-B5E3-25BAC3046FE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102981C-A789-4F14-A2F3-D005738EA4C5}">
      <dgm:prSet phldrT="[Text]"/>
      <dgm:spPr/>
      <dgm:t>
        <a:bodyPr/>
        <a:lstStyle/>
        <a:p>
          <a:r>
            <a:rPr lang="en-US" dirty="0"/>
            <a:t>Focus on Energy Portal</a:t>
          </a:r>
        </a:p>
      </dgm:t>
    </dgm:pt>
    <dgm:pt modelId="{BB1886F5-BAF5-42CD-AE61-60B7D5AFE235}" type="parTrans" cxnId="{7214430A-F2EE-4730-8B29-6565036FAC80}">
      <dgm:prSet/>
      <dgm:spPr/>
      <dgm:t>
        <a:bodyPr/>
        <a:lstStyle/>
        <a:p>
          <a:endParaRPr lang="en-US"/>
        </a:p>
      </dgm:t>
    </dgm:pt>
    <dgm:pt modelId="{48CD69A0-C06C-4C95-88B5-315A1F29BCD3}" type="sibTrans" cxnId="{7214430A-F2EE-4730-8B29-6565036FAC80}">
      <dgm:prSet/>
      <dgm:spPr/>
      <dgm:t>
        <a:bodyPr/>
        <a:lstStyle/>
        <a:p>
          <a:endParaRPr lang="en-US"/>
        </a:p>
      </dgm:t>
    </dgm:pt>
    <dgm:pt modelId="{A9FD4FC5-9904-4A47-B516-98B80F7FF8A0}">
      <dgm:prSet phldrT="[Text]"/>
      <dgm:spPr/>
      <dgm:t>
        <a:bodyPr/>
        <a:lstStyle/>
        <a:p>
          <a:r>
            <a:rPr lang="en-US" dirty="0"/>
            <a:t>HOMES (State)</a:t>
          </a:r>
        </a:p>
      </dgm:t>
    </dgm:pt>
    <dgm:pt modelId="{B2B054E2-8CA5-4C89-B5F6-163C2C6266AE}" type="parTrans" cxnId="{48ABE13A-0E86-4DBD-9A34-8EEDC7BB6097}">
      <dgm:prSet/>
      <dgm:spPr/>
      <dgm:t>
        <a:bodyPr/>
        <a:lstStyle/>
        <a:p>
          <a:endParaRPr lang="en-US"/>
        </a:p>
      </dgm:t>
    </dgm:pt>
    <dgm:pt modelId="{C17DFDF2-5FEA-4EBC-9B92-098858D1BFF3}" type="sibTrans" cxnId="{48ABE13A-0E86-4DBD-9A34-8EEDC7BB6097}">
      <dgm:prSet/>
      <dgm:spPr/>
      <dgm:t>
        <a:bodyPr/>
        <a:lstStyle/>
        <a:p>
          <a:endParaRPr lang="en-US"/>
        </a:p>
      </dgm:t>
    </dgm:pt>
    <dgm:pt modelId="{B9F2DFC0-C277-42AB-BFBB-55FB11B52010}">
      <dgm:prSet phldrT="[Text]"/>
      <dgm:spPr/>
      <dgm:t>
        <a:bodyPr/>
        <a:lstStyle/>
        <a:p>
          <a:r>
            <a:rPr lang="en-US" dirty="0"/>
            <a:t>HEAR (State)</a:t>
          </a:r>
        </a:p>
      </dgm:t>
    </dgm:pt>
    <dgm:pt modelId="{AC1B67CC-060A-4C9D-A699-2784D324CAB0}" type="parTrans" cxnId="{3CB99EE3-6367-40F0-B5ED-4A9873557A17}">
      <dgm:prSet/>
      <dgm:spPr/>
      <dgm:t>
        <a:bodyPr/>
        <a:lstStyle/>
        <a:p>
          <a:endParaRPr lang="en-US"/>
        </a:p>
      </dgm:t>
    </dgm:pt>
    <dgm:pt modelId="{39B5883F-DB1C-4A23-AF81-2058158A1334}" type="sibTrans" cxnId="{3CB99EE3-6367-40F0-B5ED-4A9873557A17}">
      <dgm:prSet/>
      <dgm:spPr/>
      <dgm:t>
        <a:bodyPr/>
        <a:lstStyle/>
        <a:p>
          <a:endParaRPr lang="en-US"/>
        </a:p>
      </dgm:t>
    </dgm:pt>
    <dgm:pt modelId="{6B127E29-F620-4E3D-97D4-3F4BD593D346}">
      <dgm:prSet phldrT="[Text]"/>
      <dgm:spPr/>
      <dgm:t>
        <a:bodyPr/>
        <a:lstStyle/>
        <a:p>
          <a:r>
            <a:rPr lang="en-US" dirty="0"/>
            <a:t>Find a Registered Contractor</a:t>
          </a:r>
        </a:p>
      </dgm:t>
    </dgm:pt>
    <dgm:pt modelId="{696AF823-C02C-4AC8-B224-D7CABA7C5F1A}" type="parTrans" cxnId="{104A40D9-DA78-407D-9C32-1BC3B41F0300}">
      <dgm:prSet/>
      <dgm:spPr/>
      <dgm:t>
        <a:bodyPr/>
        <a:lstStyle/>
        <a:p>
          <a:endParaRPr lang="en-US"/>
        </a:p>
      </dgm:t>
    </dgm:pt>
    <dgm:pt modelId="{39B96693-CEC2-471C-9C4D-25392087A48A}" type="sibTrans" cxnId="{104A40D9-DA78-407D-9C32-1BC3B41F0300}">
      <dgm:prSet/>
      <dgm:spPr/>
      <dgm:t>
        <a:bodyPr/>
        <a:lstStyle/>
        <a:p>
          <a:endParaRPr lang="en-US"/>
        </a:p>
      </dgm:t>
    </dgm:pt>
    <dgm:pt modelId="{46AEBB64-71C1-4F93-9E1C-E439119B67AE}">
      <dgm:prSet phldrT="[Text]"/>
      <dgm:spPr/>
      <dgm:t>
        <a:bodyPr/>
        <a:lstStyle/>
        <a:p>
          <a:r>
            <a:rPr lang="en-US" dirty="0"/>
            <a:t>1. Income Qualification</a:t>
          </a:r>
        </a:p>
      </dgm:t>
    </dgm:pt>
    <dgm:pt modelId="{CA6F8B46-4629-49DC-9D2B-34611AE204FE}" type="parTrans" cxnId="{EB2F12F4-5FC6-4E4E-A93C-6BD7EE33E082}">
      <dgm:prSet/>
      <dgm:spPr/>
      <dgm:t>
        <a:bodyPr/>
        <a:lstStyle/>
        <a:p>
          <a:endParaRPr lang="en-US"/>
        </a:p>
      </dgm:t>
    </dgm:pt>
    <dgm:pt modelId="{1C014F80-B47D-420E-B4BE-5DFA5F13A7D8}" type="sibTrans" cxnId="{EB2F12F4-5FC6-4E4E-A93C-6BD7EE33E082}">
      <dgm:prSet/>
      <dgm:spPr/>
      <dgm:t>
        <a:bodyPr/>
        <a:lstStyle/>
        <a:p>
          <a:endParaRPr lang="en-US"/>
        </a:p>
      </dgm:t>
    </dgm:pt>
    <dgm:pt modelId="{274A44AD-465E-4ADC-8362-BFE71D8E4C79}">
      <dgm:prSet phldrT="[Text]"/>
      <dgm:spPr/>
      <dgm:t>
        <a:bodyPr/>
        <a:lstStyle/>
        <a:p>
          <a:r>
            <a:rPr lang="en-US" dirty="0"/>
            <a:t>2. Program</a:t>
          </a:r>
        </a:p>
      </dgm:t>
    </dgm:pt>
    <dgm:pt modelId="{9249AF7E-8CDD-48B0-92A8-9CC0FAA4CB53}" type="parTrans" cxnId="{878475E0-8CAE-4EE0-BE8C-63D255AEF6D1}">
      <dgm:prSet/>
      <dgm:spPr/>
      <dgm:t>
        <a:bodyPr/>
        <a:lstStyle/>
        <a:p>
          <a:endParaRPr lang="en-US"/>
        </a:p>
      </dgm:t>
    </dgm:pt>
    <dgm:pt modelId="{5717D06C-311D-40BD-8CDD-E0D2C9FDF068}" type="sibTrans" cxnId="{878475E0-8CAE-4EE0-BE8C-63D255AEF6D1}">
      <dgm:prSet/>
      <dgm:spPr/>
      <dgm:t>
        <a:bodyPr/>
        <a:lstStyle/>
        <a:p>
          <a:endParaRPr lang="en-US"/>
        </a:p>
      </dgm:t>
    </dgm:pt>
    <dgm:pt modelId="{9C0C8D19-42D1-4519-9E9A-B36BB57C2AFB}">
      <dgm:prSet phldrT="[Text]"/>
      <dgm:spPr/>
      <dgm:t>
        <a:bodyPr/>
        <a:lstStyle/>
        <a:p>
          <a:r>
            <a:rPr lang="en-US" dirty="0"/>
            <a:t>3. Upgrade Type</a:t>
          </a:r>
        </a:p>
      </dgm:t>
    </dgm:pt>
    <dgm:pt modelId="{6007809B-9B66-41E5-8D7F-03ACC8366381}" type="parTrans" cxnId="{776912C0-BE32-4604-8429-DE46ADA3235F}">
      <dgm:prSet/>
      <dgm:spPr/>
      <dgm:t>
        <a:bodyPr/>
        <a:lstStyle/>
        <a:p>
          <a:endParaRPr lang="en-US"/>
        </a:p>
      </dgm:t>
    </dgm:pt>
    <dgm:pt modelId="{5F6AC4A4-E402-4B8F-8D13-91C29158E624}" type="sibTrans" cxnId="{776912C0-BE32-4604-8429-DE46ADA3235F}">
      <dgm:prSet/>
      <dgm:spPr/>
      <dgm:t>
        <a:bodyPr/>
        <a:lstStyle/>
        <a:p>
          <a:endParaRPr lang="en-US"/>
        </a:p>
      </dgm:t>
    </dgm:pt>
    <dgm:pt modelId="{83E3951D-725A-4B61-A69B-4AFCA553425D}">
      <dgm:prSet phldrT="[Text]"/>
      <dgm:spPr/>
      <dgm:t>
        <a:bodyPr/>
        <a:lstStyle/>
        <a:p>
          <a:r>
            <a:rPr lang="en-US" dirty="0"/>
            <a:t>HEAR*** (Tribal)</a:t>
          </a:r>
        </a:p>
      </dgm:t>
    </dgm:pt>
    <dgm:pt modelId="{35B9F6C4-8EE3-48CE-B52E-EA5206802B27}" type="parTrans" cxnId="{0F1F0998-A08B-427A-B5B0-9039F64FDBE2}">
      <dgm:prSet/>
      <dgm:spPr>
        <a:noFill/>
        <a:ln>
          <a:noFill/>
        </a:ln>
      </dgm:spPr>
      <dgm:t>
        <a:bodyPr/>
        <a:lstStyle/>
        <a:p>
          <a:endParaRPr lang="en-US"/>
        </a:p>
      </dgm:t>
    </dgm:pt>
    <dgm:pt modelId="{D7C621D3-23AF-40EE-9930-81F943043A96}" type="sibTrans" cxnId="{0F1F0998-A08B-427A-B5B0-9039F64FDBE2}">
      <dgm:prSet/>
      <dgm:spPr/>
      <dgm:t>
        <a:bodyPr/>
        <a:lstStyle/>
        <a:p>
          <a:endParaRPr lang="en-US"/>
        </a:p>
      </dgm:t>
    </dgm:pt>
    <dgm:pt modelId="{1C015EAD-1790-4BF1-9A0B-ECBFE5CE5511}">
      <dgm:prSet phldrT="[Text]"/>
      <dgm:spPr/>
      <dgm:t>
        <a:bodyPr/>
        <a:lstStyle/>
        <a:p>
          <a:r>
            <a:rPr lang="en-US" dirty="0"/>
            <a:t>Find a Registered Contractor</a:t>
          </a:r>
        </a:p>
      </dgm:t>
    </dgm:pt>
    <dgm:pt modelId="{697611E2-C623-4239-9647-2F93BF3A6DEE}" type="sibTrans" cxnId="{370724EE-3B64-49D3-969D-8EBD14D5E377}">
      <dgm:prSet/>
      <dgm:spPr/>
      <dgm:t>
        <a:bodyPr/>
        <a:lstStyle/>
        <a:p>
          <a:endParaRPr lang="en-US"/>
        </a:p>
      </dgm:t>
    </dgm:pt>
    <dgm:pt modelId="{20EA08AE-45A2-4C94-9B61-BE2436111E89}" type="parTrans" cxnId="{370724EE-3B64-49D3-969D-8EBD14D5E377}">
      <dgm:prSet/>
      <dgm:spPr/>
      <dgm:t>
        <a:bodyPr/>
        <a:lstStyle/>
        <a:p>
          <a:endParaRPr lang="en-US"/>
        </a:p>
      </dgm:t>
    </dgm:pt>
    <dgm:pt modelId="{BBD9AD2A-1FEC-4B12-991E-0C97B1AC2289}">
      <dgm:prSet phldrT="[Text]"/>
      <dgm:spPr/>
      <dgm:t>
        <a:bodyPr/>
        <a:lstStyle/>
        <a:p>
          <a:r>
            <a:rPr lang="en-US" dirty="0"/>
            <a:t>Retail Product Portal</a:t>
          </a:r>
        </a:p>
      </dgm:t>
    </dgm:pt>
    <dgm:pt modelId="{F9AB9F85-1634-4A10-ADAA-754773780AB2}" type="parTrans" cxnId="{4E6C118C-1847-4EFE-8F6B-CC4D0EA40358}">
      <dgm:prSet/>
      <dgm:spPr/>
      <dgm:t>
        <a:bodyPr/>
        <a:lstStyle/>
        <a:p>
          <a:endParaRPr lang="en-US"/>
        </a:p>
      </dgm:t>
    </dgm:pt>
    <dgm:pt modelId="{17A0FF88-C2B8-4284-918C-067ABAA51F26}" type="sibTrans" cxnId="{4E6C118C-1847-4EFE-8F6B-CC4D0EA40358}">
      <dgm:prSet/>
      <dgm:spPr/>
      <dgm:t>
        <a:bodyPr/>
        <a:lstStyle/>
        <a:p>
          <a:endParaRPr lang="en-US"/>
        </a:p>
      </dgm:t>
    </dgm:pt>
    <dgm:pt modelId="{B1A97FF5-ED9E-44EC-855B-B603849993D5}">
      <dgm:prSet phldrT="[Text]"/>
      <dgm:spPr/>
      <dgm:t>
        <a:bodyPr/>
        <a:lstStyle/>
        <a:p>
          <a:r>
            <a:rPr lang="en-US" dirty="0"/>
            <a:t>TBD**</a:t>
          </a:r>
        </a:p>
      </dgm:t>
    </dgm:pt>
    <dgm:pt modelId="{9DB320BD-9005-41A8-B26B-68CB2C0FAB5F}" type="parTrans" cxnId="{09AB74ED-D6E1-4C5C-B01C-269CF76F8AC8}">
      <dgm:prSet/>
      <dgm:spPr/>
      <dgm:t>
        <a:bodyPr/>
        <a:lstStyle/>
        <a:p>
          <a:endParaRPr lang="en-US"/>
        </a:p>
      </dgm:t>
    </dgm:pt>
    <dgm:pt modelId="{7B579712-3FF9-4E45-909E-4BF7EEC38437}" type="sibTrans" cxnId="{09AB74ED-D6E1-4C5C-B01C-269CF76F8AC8}">
      <dgm:prSet/>
      <dgm:spPr/>
      <dgm:t>
        <a:bodyPr/>
        <a:lstStyle/>
        <a:p>
          <a:endParaRPr lang="en-US"/>
        </a:p>
      </dgm:t>
    </dgm:pt>
    <dgm:pt modelId="{45FF2378-4954-4576-A662-5F2620D0325D}" type="pres">
      <dgm:prSet presAssocID="{E670A455-128F-40F1-B5E3-25BAC3046FE2}" presName="mainComposite" presStyleCnt="0">
        <dgm:presLayoutVars>
          <dgm:chPref val="1"/>
          <dgm:dir/>
          <dgm:animOne val="branch"/>
          <dgm:animLvl val="lvl"/>
          <dgm:resizeHandles val="exact"/>
        </dgm:presLayoutVars>
      </dgm:prSet>
      <dgm:spPr/>
    </dgm:pt>
    <dgm:pt modelId="{33E938A6-445A-427F-A99F-26B3D2809484}" type="pres">
      <dgm:prSet presAssocID="{E670A455-128F-40F1-B5E3-25BAC3046FE2}" presName="hierFlow" presStyleCnt="0"/>
      <dgm:spPr/>
    </dgm:pt>
    <dgm:pt modelId="{4B4CC2BC-F876-4DDE-9507-91695F5CC486}" type="pres">
      <dgm:prSet presAssocID="{E670A455-128F-40F1-B5E3-25BAC3046FE2}" presName="firstBuf" presStyleCnt="0"/>
      <dgm:spPr/>
    </dgm:pt>
    <dgm:pt modelId="{6AB5308C-9FDF-4620-9881-642B53DEECF1}" type="pres">
      <dgm:prSet presAssocID="{E670A455-128F-40F1-B5E3-25BAC3046FE2}" presName="hierChild1" presStyleCnt="0">
        <dgm:presLayoutVars>
          <dgm:chPref val="1"/>
          <dgm:animOne val="branch"/>
          <dgm:animLvl val="lvl"/>
        </dgm:presLayoutVars>
      </dgm:prSet>
      <dgm:spPr/>
    </dgm:pt>
    <dgm:pt modelId="{9E753D90-8902-4360-B76E-F914F4E8723C}" type="pres">
      <dgm:prSet presAssocID="{4102981C-A789-4F14-A2F3-D005738EA4C5}" presName="Name14" presStyleCnt="0"/>
      <dgm:spPr/>
    </dgm:pt>
    <dgm:pt modelId="{E70A21F9-7BF8-4F55-9C1B-C6201E194E0C}" type="pres">
      <dgm:prSet presAssocID="{4102981C-A789-4F14-A2F3-D005738EA4C5}" presName="level1Shape" presStyleLbl="node0" presStyleIdx="0" presStyleCnt="1">
        <dgm:presLayoutVars>
          <dgm:chPref val="3"/>
        </dgm:presLayoutVars>
      </dgm:prSet>
      <dgm:spPr/>
    </dgm:pt>
    <dgm:pt modelId="{B3DB3FD2-3BEF-49AD-9386-409B81A4F33B}" type="pres">
      <dgm:prSet presAssocID="{4102981C-A789-4F14-A2F3-D005738EA4C5}" presName="hierChild2" presStyleCnt="0"/>
      <dgm:spPr/>
    </dgm:pt>
    <dgm:pt modelId="{ACEC30EA-0110-4F06-A89E-060215C1F9EB}" type="pres">
      <dgm:prSet presAssocID="{B2B054E2-8CA5-4C89-B5F6-163C2C6266AE}" presName="Name19" presStyleLbl="parChTrans1D2" presStyleIdx="0" presStyleCnt="3"/>
      <dgm:spPr/>
    </dgm:pt>
    <dgm:pt modelId="{E0251C6D-8819-44B7-B3DA-70D222DA06F9}" type="pres">
      <dgm:prSet presAssocID="{A9FD4FC5-9904-4A47-B516-98B80F7FF8A0}" presName="Name21" presStyleCnt="0"/>
      <dgm:spPr/>
    </dgm:pt>
    <dgm:pt modelId="{27D88B8E-2C0B-46BE-BFF6-8D6FA24E78DE}" type="pres">
      <dgm:prSet presAssocID="{A9FD4FC5-9904-4A47-B516-98B80F7FF8A0}" presName="level2Shape" presStyleLbl="node2" presStyleIdx="0" presStyleCnt="3"/>
      <dgm:spPr/>
    </dgm:pt>
    <dgm:pt modelId="{2166E58A-E8BF-4E91-A528-A315513EDB46}" type="pres">
      <dgm:prSet presAssocID="{A9FD4FC5-9904-4A47-B516-98B80F7FF8A0}" presName="hierChild3" presStyleCnt="0"/>
      <dgm:spPr/>
    </dgm:pt>
    <dgm:pt modelId="{323ADFB9-EBA7-4017-B618-3FC0B2A3C64D}" type="pres">
      <dgm:prSet presAssocID="{20EA08AE-45A2-4C94-9B61-BE2436111E89}" presName="Name19" presStyleLbl="parChTrans1D3" presStyleIdx="0" presStyleCnt="4"/>
      <dgm:spPr/>
    </dgm:pt>
    <dgm:pt modelId="{FE5ECAE9-8055-4CCF-98B3-16A4D1AFD3B6}" type="pres">
      <dgm:prSet presAssocID="{1C015EAD-1790-4BF1-9A0B-ECBFE5CE5511}" presName="Name21" presStyleCnt="0"/>
      <dgm:spPr/>
    </dgm:pt>
    <dgm:pt modelId="{0541BD6A-33C6-49A1-8653-86E6EC3C2054}" type="pres">
      <dgm:prSet presAssocID="{1C015EAD-1790-4BF1-9A0B-ECBFE5CE5511}" presName="level2Shape" presStyleLbl="node3" presStyleIdx="0" presStyleCnt="4"/>
      <dgm:spPr/>
    </dgm:pt>
    <dgm:pt modelId="{92C474A8-E6E5-421D-8D6D-20CC8305DCC7}" type="pres">
      <dgm:prSet presAssocID="{1C015EAD-1790-4BF1-9A0B-ECBFE5CE5511}" presName="hierChild3" presStyleCnt="0"/>
      <dgm:spPr/>
    </dgm:pt>
    <dgm:pt modelId="{9B79863E-2ADC-449B-AB9D-E05F7466ABFC}" type="pres">
      <dgm:prSet presAssocID="{AC1B67CC-060A-4C9D-A699-2784D324CAB0}" presName="Name19" presStyleLbl="parChTrans1D2" presStyleIdx="1" presStyleCnt="3"/>
      <dgm:spPr/>
    </dgm:pt>
    <dgm:pt modelId="{E6314569-ED49-45B1-8590-24C394EA37C8}" type="pres">
      <dgm:prSet presAssocID="{B9F2DFC0-C277-42AB-BFBB-55FB11B52010}" presName="Name21" presStyleCnt="0"/>
      <dgm:spPr/>
    </dgm:pt>
    <dgm:pt modelId="{7416F00F-26F7-4C47-9CF2-39014244614A}" type="pres">
      <dgm:prSet presAssocID="{B9F2DFC0-C277-42AB-BFBB-55FB11B52010}" presName="level2Shape" presStyleLbl="node2" presStyleIdx="1" presStyleCnt="3"/>
      <dgm:spPr/>
    </dgm:pt>
    <dgm:pt modelId="{5D4ECA4B-3052-41FC-AD94-A984FB27748B}" type="pres">
      <dgm:prSet presAssocID="{B9F2DFC0-C277-42AB-BFBB-55FB11B52010}" presName="hierChild3" presStyleCnt="0"/>
      <dgm:spPr/>
    </dgm:pt>
    <dgm:pt modelId="{8F311FF5-2D10-456A-87FB-4557AEB53DB6}" type="pres">
      <dgm:prSet presAssocID="{696AF823-C02C-4AC8-B224-D7CABA7C5F1A}" presName="Name19" presStyleLbl="parChTrans1D3" presStyleIdx="1" presStyleCnt="4"/>
      <dgm:spPr/>
    </dgm:pt>
    <dgm:pt modelId="{E3B942C1-6DF7-4566-B6E7-96DC278CC74D}" type="pres">
      <dgm:prSet presAssocID="{6B127E29-F620-4E3D-97D4-3F4BD593D346}" presName="Name21" presStyleCnt="0"/>
      <dgm:spPr/>
    </dgm:pt>
    <dgm:pt modelId="{084B1394-CDF5-480F-A7E5-EDD1FE303FED}" type="pres">
      <dgm:prSet presAssocID="{6B127E29-F620-4E3D-97D4-3F4BD593D346}" presName="level2Shape" presStyleLbl="node3" presStyleIdx="1" presStyleCnt="4"/>
      <dgm:spPr/>
    </dgm:pt>
    <dgm:pt modelId="{7A2E89AD-2731-4E65-877F-28B07D4769B4}" type="pres">
      <dgm:prSet presAssocID="{6B127E29-F620-4E3D-97D4-3F4BD593D346}" presName="hierChild3" presStyleCnt="0"/>
      <dgm:spPr/>
    </dgm:pt>
    <dgm:pt modelId="{4A0EE5A1-6ACE-41EF-BFA3-73BDC5C0EB1C}" type="pres">
      <dgm:prSet presAssocID="{F9AB9F85-1634-4A10-ADAA-754773780AB2}" presName="Name19" presStyleLbl="parChTrans1D3" presStyleIdx="2" presStyleCnt="4"/>
      <dgm:spPr/>
    </dgm:pt>
    <dgm:pt modelId="{9B09EA7C-AF4E-4A73-8D78-1236DC3A1D02}" type="pres">
      <dgm:prSet presAssocID="{BBD9AD2A-1FEC-4B12-991E-0C97B1AC2289}" presName="Name21" presStyleCnt="0"/>
      <dgm:spPr/>
    </dgm:pt>
    <dgm:pt modelId="{8F89188F-4F8F-4DD4-9538-C18038F1E0B6}" type="pres">
      <dgm:prSet presAssocID="{BBD9AD2A-1FEC-4B12-991E-0C97B1AC2289}" presName="level2Shape" presStyleLbl="node3" presStyleIdx="2" presStyleCnt="4"/>
      <dgm:spPr/>
    </dgm:pt>
    <dgm:pt modelId="{36439E0B-FD57-4AFE-B43E-C5191844EA53}" type="pres">
      <dgm:prSet presAssocID="{BBD9AD2A-1FEC-4B12-991E-0C97B1AC2289}" presName="hierChild3" presStyleCnt="0"/>
      <dgm:spPr/>
    </dgm:pt>
    <dgm:pt modelId="{78A7849B-ABBA-48AE-8095-B7992D2EF9ED}" type="pres">
      <dgm:prSet presAssocID="{35B9F6C4-8EE3-48CE-B52E-EA5206802B27}" presName="Name19" presStyleLbl="parChTrans1D2" presStyleIdx="2" presStyleCnt="3"/>
      <dgm:spPr/>
    </dgm:pt>
    <dgm:pt modelId="{65314105-F273-453D-A179-58E019864379}" type="pres">
      <dgm:prSet presAssocID="{83E3951D-725A-4B61-A69B-4AFCA553425D}" presName="Name21" presStyleCnt="0"/>
      <dgm:spPr/>
    </dgm:pt>
    <dgm:pt modelId="{BF349A6C-4C56-4C02-830C-A23EAFBAEFC9}" type="pres">
      <dgm:prSet presAssocID="{83E3951D-725A-4B61-A69B-4AFCA553425D}" presName="level2Shape" presStyleLbl="node2" presStyleIdx="2" presStyleCnt="3"/>
      <dgm:spPr/>
    </dgm:pt>
    <dgm:pt modelId="{1F98B614-4E23-409D-8F3F-8BB85666F7D6}" type="pres">
      <dgm:prSet presAssocID="{83E3951D-725A-4B61-A69B-4AFCA553425D}" presName="hierChild3" presStyleCnt="0"/>
      <dgm:spPr/>
    </dgm:pt>
    <dgm:pt modelId="{33EB39A2-89CE-467D-B3BF-D8677EDF6683}" type="pres">
      <dgm:prSet presAssocID="{9DB320BD-9005-41A8-B26B-68CB2C0FAB5F}" presName="Name19" presStyleLbl="parChTrans1D3" presStyleIdx="3" presStyleCnt="4"/>
      <dgm:spPr/>
    </dgm:pt>
    <dgm:pt modelId="{222F9F6C-D483-4CFE-988A-8EE8FF404F35}" type="pres">
      <dgm:prSet presAssocID="{B1A97FF5-ED9E-44EC-855B-B603849993D5}" presName="Name21" presStyleCnt="0"/>
      <dgm:spPr/>
    </dgm:pt>
    <dgm:pt modelId="{6F564FD6-FCD6-460C-A0A6-85DFBF70F793}" type="pres">
      <dgm:prSet presAssocID="{B1A97FF5-ED9E-44EC-855B-B603849993D5}" presName="level2Shape" presStyleLbl="node3" presStyleIdx="3" presStyleCnt="4"/>
      <dgm:spPr/>
    </dgm:pt>
    <dgm:pt modelId="{5A662807-9CD0-4F3F-BFCE-2C337E6D39D4}" type="pres">
      <dgm:prSet presAssocID="{B1A97FF5-ED9E-44EC-855B-B603849993D5}" presName="hierChild3" presStyleCnt="0"/>
      <dgm:spPr/>
    </dgm:pt>
    <dgm:pt modelId="{1F25D2D8-7930-455B-A35D-7CA6FD0E5DCF}" type="pres">
      <dgm:prSet presAssocID="{E670A455-128F-40F1-B5E3-25BAC3046FE2}" presName="bgShapesFlow" presStyleCnt="0"/>
      <dgm:spPr/>
    </dgm:pt>
    <dgm:pt modelId="{25161457-57FE-427C-8623-EC9FA91395B9}" type="pres">
      <dgm:prSet presAssocID="{46AEBB64-71C1-4F93-9E1C-E439119B67AE}" presName="rectComp" presStyleCnt="0"/>
      <dgm:spPr/>
    </dgm:pt>
    <dgm:pt modelId="{96852B70-3674-436D-865E-4BED573838B9}" type="pres">
      <dgm:prSet presAssocID="{46AEBB64-71C1-4F93-9E1C-E439119B67AE}" presName="bgRect" presStyleLbl="bgShp" presStyleIdx="0" presStyleCnt="3"/>
      <dgm:spPr/>
    </dgm:pt>
    <dgm:pt modelId="{CB79002E-1A6C-4C3E-A36D-215B074EE68E}" type="pres">
      <dgm:prSet presAssocID="{46AEBB64-71C1-4F93-9E1C-E439119B67AE}" presName="bgRectTx" presStyleLbl="bgShp" presStyleIdx="0" presStyleCnt="3">
        <dgm:presLayoutVars>
          <dgm:bulletEnabled val="1"/>
        </dgm:presLayoutVars>
      </dgm:prSet>
      <dgm:spPr/>
    </dgm:pt>
    <dgm:pt modelId="{133B355E-FDE4-4F66-B4A9-990F1892615B}" type="pres">
      <dgm:prSet presAssocID="{46AEBB64-71C1-4F93-9E1C-E439119B67AE}" presName="spComp" presStyleCnt="0"/>
      <dgm:spPr/>
    </dgm:pt>
    <dgm:pt modelId="{83485027-B7DF-457D-9B03-6270BD21A5C6}" type="pres">
      <dgm:prSet presAssocID="{46AEBB64-71C1-4F93-9E1C-E439119B67AE}" presName="vSp" presStyleCnt="0"/>
      <dgm:spPr/>
    </dgm:pt>
    <dgm:pt modelId="{8257C288-36C5-4B48-A279-BD5DB48D3166}" type="pres">
      <dgm:prSet presAssocID="{274A44AD-465E-4ADC-8362-BFE71D8E4C79}" presName="rectComp" presStyleCnt="0"/>
      <dgm:spPr/>
    </dgm:pt>
    <dgm:pt modelId="{1956C86C-7379-4914-80B9-BFBC759706CB}" type="pres">
      <dgm:prSet presAssocID="{274A44AD-465E-4ADC-8362-BFE71D8E4C79}" presName="bgRect" presStyleLbl="bgShp" presStyleIdx="1" presStyleCnt="3"/>
      <dgm:spPr/>
    </dgm:pt>
    <dgm:pt modelId="{F222A73B-7A6D-4247-B019-30CD1B596BF2}" type="pres">
      <dgm:prSet presAssocID="{274A44AD-465E-4ADC-8362-BFE71D8E4C79}" presName="bgRectTx" presStyleLbl="bgShp" presStyleIdx="1" presStyleCnt="3">
        <dgm:presLayoutVars>
          <dgm:bulletEnabled val="1"/>
        </dgm:presLayoutVars>
      </dgm:prSet>
      <dgm:spPr/>
    </dgm:pt>
    <dgm:pt modelId="{F87BAE55-F1FC-4996-8CDA-F03161274BD7}" type="pres">
      <dgm:prSet presAssocID="{274A44AD-465E-4ADC-8362-BFE71D8E4C79}" presName="spComp" presStyleCnt="0"/>
      <dgm:spPr/>
    </dgm:pt>
    <dgm:pt modelId="{E6BD38DF-0BEC-4B3C-AF52-7ABD19DC4327}" type="pres">
      <dgm:prSet presAssocID="{274A44AD-465E-4ADC-8362-BFE71D8E4C79}" presName="vSp" presStyleCnt="0"/>
      <dgm:spPr/>
    </dgm:pt>
    <dgm:pt modelId="{308533D4-AB75-44B6-9DA7-9B3DC97DB2F2}" type="pres">
      <dgm:prSet presAssocID="{9C0C8D19-42D1-4519-9E9A-B36BB57C2AFB}" presName="rectComp" presStyleCnt="0"/>
      <dgm:spPr/>
    </dgm:pt>
    <dgm:pt modelId="{3D164327-57B9-49A3-8871-865B56D5602C}" type="pres">
      <dgm:prSet presAssocID="{9C0C8D19-42D1-4519-9E9A-B36BB57C2AFB}" presName="bgRect" presStyleLbl="bgShp" presStyleIdx="2" presStyleCnt="3"/>
      <dgm:spPr/>
    </dgm:pt>
    <dgm:pt modelId="{7C1900A7-9ADE-4CB6-A889-DFA3EFFA65D4}" type="pres">
      <dgm:prSet presAssocID="{9C0C8D19-42D1-4519-9E9A-B36BB57C2AFB}" presName="bgRectTx" presStyleLbl="bgShp" presStyleIdx="2" presStyleCnt="3">
        <dgm:presLayoutVars>
          <dgm:bulletEnabled val="1"/>
        </dgm:presLayoutVars>
      </dgm:prSet>
      <dgm:spPr/>
    </dgm:pt>
  </dgm:ptLst>
  <dgm:cxnLst>
    <dgm:cxn modelId="{4D156D00-EA6F-410A-82CA-DE66ADFBB611}" type="presOf" srcId="{4102981C-A789-4F14-A2F3-D005738EA4C5}" destId="{E70A21F9-7BF8-4F55-9C1B-C6201E194E0C}" srcOrd="0" destOrd="0" presId="urn:microsoft.com/office/officeart/2005/8/layout/hierarchy6"/>
    <dgm:cxn modelId="{2F5A6604-8D80-486A-B9CE-256A76BC6A91}" type="presOf" srcId="{B1A97FF5-ED9E-44EC-855B-B603849993D5}" destId="{6F564FD6-FCD6-460C-A0A6-85DFBF70F793}" srcOrd="0" destOrd="0" presId="urn:microsoft.com/office/officeart/2005/8/layout/hierarchy6"/>
    <dgm:cxn modelId="{7214430A-F2EE-4730-8B29-6565036FAC80}" srcId="{E670A455-128F-40F1-B5E3-25BAC3046FE2}" destId="{4102981C-A789-4F14-A2F3-D005738EA4C5}" srcOrd="0" destOrd="0" parTransId="{BB1886F5-BAF5-42CD-AE61-60B7D5AFE235}" sibTransId="{48CD69A0-C06C-4C95-88B5-315A1F29BCD3}"/>
    <dgm:cxn modelId="{E393C837-D26D-4FA2-96B8-613DD1129745}" type="presOf" srcId="{83E3951D-725A-4B61-A69B-4AFCA553425D}" destId="{BF349A6C-4C56-4C02-830C-A23EAFBAEFC9}" srcOrd="0" destOrd="0" presId="urn:microsoft.com/office/officeart/2005/8/layout/hierarchy6"/>
    <dgm:cxn modelId="{48ABE13A-0E86-4DBD-9A34-8EEDC7BB6097}" srcId="{4102981C-A789-4F14-A2F3-D005738EA4C5}" destId="{A9FD4FC5-9904-4A47-B516-98B80F7FF8A0}" srcOrd="0" destOrd="0" parTransId="{B2B054E2-8CA5-4C89-B5F6-163C2C6266AE}" sibTransId="{C17DFDF2-5FEA-4EBC-9B92-098858D1BFF3}"/>
    <dgm:cxn modelId="{52206943-2277-48F7-8C6A-BC97C2435C54}" type="presOf" srcId="{6B127E29-F620-4E3D-97D4-3F4BD593D346}" destId="{084B1394-CDF5-480F-A7E5-EDD1FE303FED}" srcOrd="0" destOrd="0" presId="urn:microsoft.com/office/officeart/2005/8/layout/hierarchy6"/>
    <dgm:cxn modelId="{14ADF443-649F-46A7-8F5C-BA4D17924927}" type="presOf" srcId="{F9AB9F85-1634-4A10-ADAA-754773780AB2}" destId="{4A0EE5A1-6ACE-41EF-BFA3-73BDC5C0EB1C}" srcOrd="0" destOrd="0" presId="urn:microsoft.com/office/officeart/2005/8/layout/hierarchy6"/>
    <dgm:cxn modelId="{58B4FB64-6153-4A4D-9DE5-1F103181E2A6}" type="presOf" srcId="{AC1B67CC-060A-4C9D-A699-2784D324CAB0}" destId="{9B79863E-2ADC-449B-AB9D-E05F7466ABFC}" srcOrd="0" destOrd="0" presId="urn:microsoft.com/office/officeart/2005/8/layout/hierarchy6"/>
    <dgm:cxn modelId="{35140747-53F9-46AB-86F1-1B75BE013EA3}" type="presOf" srcId="{274A44AD-465E-4ADC-8362-BFE71D8E4C79}" destId="{F222A73B-7A6D-4247-B019-30CD1B596BF2}" srcOrd="1" destOrd="0" presId="urn:microsoft.com/office/officeart/2005/8/layout/hierarchy6"/>
    <dgm:cxn modelId="{13367A7E-2E82-449D-8828-6E87657ACC96}" type="presOf" srcId="{696AF823-C02C-4AC8-B224-D7CABA7C5F1A}" destId="{8F311FF5-2D10-456A-87FB-4557AEB53DB6}" srcOrd="0" destOrd="0" presId="urn:microsoft.com/office/officeart/2005/8/layout/hierarchy6"/>
    <dgm:cxn modelId="{C4CF7986-BFF4-4422-8377-4824A7B31E3C}" type="presOf" srcId="{B2B054E2-8CA5-4C89-B5F6-163C2C6266AE}" destId="{ACEC30EA-0110-4F06-A89E-060215C1F9EB}" srcOrd="0" destOrd="0" presId="urn:microsoft.com/office/officeart/2005/8/layout/hierarchy6"/>
    <dgm:cxn modelId="{4E6C118C-1847-4EFE-8F6B-CC4D0EA40358}" srcId="{B9F2DFC0-C277-42AB-BFBB-55FB11B52010}" destId="{BBD9AD2A-1FEC-4B12-991E-0C97B1AC2289}" srcOrd="1" destOrd="0" parTransId="{F9AB9F85-1634-4A10-ADAA-754773780AB2}" sibTransId="{17A0FF88-C2B8-4284-918C-067ABAA51F26}"/>
    <dgm:cxn modelId="{80A33A94-A307-48D5-A3DD-88C44EEF952B}" type="presOf" srcId="{E670A455-128F-40F1-B5E3-25BAC3046FE2}" destId="{45FF2378-4954-4576-A662-5F2620D0325D}" srcOrd="0" destOrd="0" presId="urn:microsoft.com/office/officeart/2005/8/layout/hierarchy6"/>
    <dgm:cxn modelId="{0F1F0998-A08B-427A-B5B0-9039F64FDBE2}" srcId="{4102981C-A789-4F14-A2F3-D005738EA4C5}" destId="{83E3951D-725A-4B61-A69B-4AFCA553425D}" srcOrd="2" destOrd="0" parTransId="{35B9F6C4-8EE3-48CE-B52E-EA5206802B27}" sibTransId="{D7C621D3-23AF-40EE-9930-81F943043A96}"/>
    <dgm:cxn modelId="{5EA4AD98-7C91-41FA-BBE5-20F6EE0059FD}" type="presOf" srcId="{B9F2DFC0-C277-42AB-BFBB-55FB11B52010}" destId="{7416F00F-26F7-4C47-9CF2-39014244614A}" srcOrd="0" destOrd="0" presId="urn:microsoft.com/office/officeart/2005/8/layout/hierarchy6"/>
    <dgm:cxn modelId="{F041089F-5D19-4618-A5DC-127C23DEBD34}" type="presOf" srcId="{46AEBB64-71C1-4F93-9E1C-E439119B67AE}" destId="{96852B70-3674-436D-865E-4BED573838B9}" srcOrd="0" destOrd="0" presId="urn:microsoft.com/office/officeart/2005/8/layout/hierarchy6"/>
    <dgm:cxn modelId="{8B0FB3A9-39BC-424E-91BB-2D391893AF24}" type="presOf" srcId="{46AEBB64-71C1-4F93-9E1C-E439119B67AE}" destId="{CB79002E-1A6C-4C3E-A36D-215B074EE68E}" srcOrd="1" destOrd="0" presId="urn:microsoft.com/office/officeart/2005/8/layout/hierarchy6"/>
    <dgm:cxn modelId="{3C6070AA-0A48-47D0-93D7-BB25E4891362}" type="presOf" srcId="{9DB320BD-9005-41A8-B26B-68CB2C0FAB5F}" destId="{33EB39A2-89CE-467D-B3BF-D8677EDF6683}" srcOrd="0" destOrd="0" presId="urn:microsoft.com/office/officeart/2005/8/layout/hierarchy6"/>
    <dgm:cxn modelId="{EA8352AD-A8FE-451F-A92C-704E1F371883}" type="presOf" srcId="{274A44AD-465E-4ADC-8362-BFE71D8E4C79}" destId="{1956C86C-7379-4914-80B9-BFBC759706CB}" srcOrd="0" destOrd="0" presId="urn:microsoft.com/office/officeart/2005/8/layout/hierarchy6"/>
    <dgm:cxn modelId="{1348FCAE-0F2C-4B3E-BC82-B8F17DB66A4C}" type="presOf" srcId="{35B9F6C4-8EE3-48CE-B52E-EA5206802B27}" destId="{78A7849B-ABBA-48AE-8095-B7992D2EF9ED}" srcOrd="0" destOrd="0" presId="urn:microsoft.com/office/officeart/2005/8/layout/hierarchy6"/>
    <dgm:cxn modelId="{D6A932B0-73EF-44FB-BC96-53F295CF302D}" type="presOf" srcId="{9C0C8D19-42D1-4519-9E9A-B36BB57C2AFB}" destId="{3D164327-57B9-49A3-8871-865B56D5602C}" srcOrd="0" destOrd="0" presId="urn:microsoft.com/office/officeart/2005/8/layout/hierarchy6"/>
    <dgm:cxn modelId="{776912C0-BE32-4604-8429-DE46ADA3235F}" srcId="{E670A455-128F-40F1-B5E3-25BAC3046FE2}" destId="{9C0C8D19-42D1-4519-9E9A-B36BB57C2AFB}" srcOrd="3" destOrd="0" parTransId="{6007809B-9B66-41E5-8D7F-03ACC8366381}" sibTransId="{5F6AC4A4-E402-4B8F-8D13-91C29158E624}"/>
    <dgm:cxn modelId="{104A40D9-DA78-407D-9C32-1BC3B41F0300}" srcId="{B9F2DFC0-C277-42AB-BFBB-55FB11B52010}" destId="{6B127E29-F620-4E3D-97D4-3F4BD593D346}" srcOrd="0" destOrd="0" parTransId="{696AF823-C02C-4AC8-B224-D7CABA7C5F1A}" sibTransId="{39B96693-CEC2-471C-9C4D-25392087A48A}"/>
    <dgm:cxn modelId="{38B3BFD9-E6E8-487B-8D02-977302FBFD29}" type="presOf" srcId="{9C0C8D19-42D1-4519-9E9A-B36BB57C2AFB}" destId="{7C1900A7-9ADE-4CB6-A889-DFA3EFFA65D4}" srcOrd="1" destOrd="0" presId="urn:microsoft.com/office/officeart/2005/8/layout/hierarchy6"/>
    <dgm:cxn modelId="{878475E0-8CAE-4EE0-BE8C-63D255AEF6D1}" srcId="{E670A455-128F-40F1-B5E3-25BAC3046FE2}" destId="{274A44AD-465E-4ADC-8362-BFE71D8E4C79}" srcOrd="2" destOrd="0" parTransId="{9249AF7E-8CDD-48B0-92A8-9CC0FAA4CB53}" sibTransId="{5717D06C-311D-40BD-8CDD-E0D2C9FDF068}"/>
    <dgm:cxn modelId="{3CB99EE3-6367-40F0-B5ED-4A9873557A17}" srcId="{4102981C-A789-4F14-A2F3-D005738EA4C5}" destId="{B9F2DFC0-C277-42AB-BFBB-55FB11B52010}" srcOrd="1" destOrd="0" parTransId="{AC1B67CC-060A-4C9D-A699-2784D324CAB0}" sibTransId="{39B5883F-DB1C-4A23-AF81-2058158A1334}"/>
    <dgm:cxn modelId="{61B4CCE8-157B-4CB1-BA5C-B34CC84DE5D8}" type="presOf" srcId="{1C015EAD-1790-4BF1-9A0B-ECBFE5CE5511}" destId="{0541BD6A-33C6-49A1-8653-86E6EC3C2054}" srcOrd="0" destOrd="0" presId="urn:microsoft.com/office/officeart/2005/8/layout/hierarchy6"/>
    <dgm:cxn modelId="{09AB74ED-D6E1-4C5C-B01C-269CF76F8AC8}" srcId="{83E3951D-725A-4B61-A69B-4AFCA553425D}" destId="{B1A97FF5-ED9E-44EC-855B-B603849993D5}" srcOrd="0" destOrd="0" parTransId="{9DB320BD-9005-41A8-B26B-68CB2C0FAB5F}" sibTransId="{7B579712-3FF9-4E45-909E-4BF7EEC38437}"/>
    <dgm:cxn modelId="{370724EE-3B64-49D3-969D-8EBD14D5E377}" srcId="{A9FD4FC5-9904-4A47-B516-98B80F7FF8A0}" destId="{1C015EAD-1790-4BF1-9A0B-ECBFE5CE5511}" srcOrd="0" destOrd="0" parTransId="{20EA08AE-45A2-4C94-9B61-BE2436111E89}" sibTransId="{697611E2-C623-4239-9647-2F93BF3A6DEE}"/>
    <dgm:cxn modelId="{FC7442F0-9A95-4810-AE7B-37F125C223CD}" type="presOf" srcId="{BBD9AD2A-1FEC-4B12-991E-0C97B1AC2289}" destId="{8F89188F-4F8F-4DD4-9538-C18038F1E0B6}" srcOrd="0" destOrd="0" presId="urn:microsoft.com/office/officeart/2005/8/layout/hierarchy6"/>
    <dgm:cxn modelId="{EB2F12F4-5FC6-4E4E-A93C-6BD7EE33E082}" srcId="{E670A455-128F-40F1-B5E3-25BAC3046FE2}" destId="{46AEBB64-71C1-4F93-9E1C-E439119B67AE}" srcOrd="1" destOrd="0" parTransId="{CA6F8B46-4629-49DC-9D2B-34611AE204FE}" sibTransId="{1C014F80-B47D-420E-B4BE-5DFA5F13A7D8}"/>
    <dgm:cxn modelId="{3AC82DF4-6258-40BE-B4A9-4BFC1AE2D92D}" type="presOf" srcId="{20EA08AE-45A2-4C94-9B61-BE2436111E89}" destId="{323ADFB9-EBA7-4017-B618-3FC0B2A3C64D}" srcOrd="0" destOrd="0" presId="urn:microsoft.com/office/officeart/2005/8/layout/hierarchy6"/>
    <dgm:cxn modelId="{1D3ADBFA-5BCF-45BD-98D9-C22101834327}" type="presOf" srcId="{A9FD4FC5-9904-4A47-B516-98B80F7FF8A0}" destId="{27D88B8E-2C0B-46BE-BFF6-8D6FA24E78DE}" srcOrd="0" destOrd="0" presId="urn:microsoft.com/office/officeart/2005/8/layout/hierarchy6"/>
    <dgm:cxn modelId="{791D3911-8E69-4269-A9F4-B6AB55E83BC6}" type="presParOf" srcId="{45FF2378-4954-4576-A662-5F2620D0325D}" destId="{33E938A6-445A-427F-A99F-26B3D2809484}" srcOrd="0" destOrd="0" presId="urn:microsoft.com/office/officeart/2005/8/layout/hierarchy6"/>
    <dgm:cxn modelId="{966AD21C-6952-42BE-BB30-ECFCED822300}" type="presParOf" srcId="{33E938A6-445A-427F-A99F-26B3D2809484}" destId="{4B4CC2BC-F876-4DDE-9507-91695F5CC486}" srcOrd="0" destOrd="0" presId="urn:microsoft.com/office/officeart/2005/8/layout/hierarchy6"/>
    <dgm:cxn modelId="{9C5BD1E9-D9EF-4736-A30A-AB50D902FE53}" type="presParOf" srcId="{33E938A6-445A-427F-A99F-26B3D2809484}" destId="{6AB5308C-9FDF-4620-9881-642B53DEECF1}" srcOrd="1" destOrd="0" presId="urn:microsoft.com/office/officeart/2005/8/layout/hierarchy6"/>
    <dgm:cxn modelId="{7F8FF29E-79C4-409D-B5C6-0B16895EE767}" type="presParOf" srcId="{6AB5308C-9FDF-4620-9881-642B53DEECF1}" destId="{9E753D90-8902-4360-B76E-F914F4E8723C}" srcOrd="0" destOrd="0" presId="urn:microsoft.com/office/officeart/2005/8/layout/hierarchy6"/>
    <dgm:cxn modelId="{1C1DC9B6-308F-49E7-BAD3-D489E96C8AD5}" type="presParOf" srcId="{9E753D90-8902-4360-B76E-F914F4E8723C}" destId="{E70A21F9-7BF8-4F55-9C1B-C6201E194E0C}" srcOrd="0" destOrd="0" presId="urn:microsoft.com/office/officeart/2005/8/layout/hierarchy6"/>
    <dgm:cxn modelId="{4B0ACE34-7AA4-4E58-9093-414B36FF1009}" type="presParOf" srcId="{9E753D90-8902-4360-B76E-F914F4E8723C}" destId="{B3DB3FD2-3BEF-49AD-9386-409B81A4F33B}" srcOrd="1" destOrd="0" presId="urn:microsoft.com/office/officeart/2005/8/layout/hierarchy6"/>
    <dgm:cxn modelId="{3062E9CE-9ABC-4DDD-B95C-C20D32FA1906}" type="presParOf" srcId="{B3DB3FD2-3BEF-49AD-9386-409B81A4F33B}" destId="{ACEC30EA-0110-4F06-A89E-060215C1F9EB}" srcOrd="0" destOrd="0" presId="urn:microsoft.com/office/officeart/2005/8/layout/hierarchy6"/>
    <dgm:cxn modelId="{C34C37F7-ED6E-468F-BA64-A6288220F7CB}" type="presParOf" srcId="{B3DB3FD2-3BEF-49AD-9386-409B81A4F33B}" destId="{E0251C6D-8819-44B7-B3DA-70D222DA06F9}" srcOrd="1" destOrd="0" presId="urn:microsoft.com/office/officeart/2005/8/layout/hierarchy6"/>
    <dgm:cxn modelId="{577943C5-A2A6-4FFB-9989-2BA3B128274B}" type="presParOf" srcId="{E0251C6D-8819-44B7-B3DA-70D222DA06F9}" destId="{27D88B8E-2C0B-46BE-BFF6-8D6FA24E78DE}" srcOrd="0" destOrd="0" presId="urn:microsoft.com/office/officeart/2005/8/layout/hierarchy6"/>
    <dgm:cxn modelId="{525FE8DD-0D74-4FFF-A2D6-D3D61E4F1B16}" type="presParOf" srcId="{E0251C6D-8819-44B7-B3DA-70D222DA06F9}" destId="{2166E58A-E8BF-4E91-A528-A315513EDB46}" srcOrd="1" destOrd="0" presId="urn:microsoft.com/office/officeart/2005/8/layout/hierarchy6"/>
    <dgm:cxn modelId="{CB876030-E3CB-4967-B79A-8C304509FA09}" type="presParOf" srcId="{2166E58A-E8BF-4E91-A528-A315513EDB46}" destId="{323ADFB9-EBA7-4017-B618-3FC0B2A3C64D}" srcOrd="0" destOrd="0" presId="urn:microsoft.com/office/officeart/2005/8/layout/hierarchy6"/>
    <dgm:cxn modelId="{7F93244F-1DAE-4B73-B192-D3FFAE95A515}" type="presParOf" srcId="{2166E58A-E8BF-4E91-A528-A315513EDB46}" destId="{FE5ECAE9-8055-4CCF-98B3-16A4D1AFD3B6}" srcOrd="1" destOrd="0" presId="urn:microsoft.com/office/officeart/2005/8/layout/hierarchy6"/>
    <dgm:cxn modelId="{6FD751FC-5DB9-4E0C-A321-5F31387E3078}" type="presParOf" srcId="{FE5ECAE9-8055-4CCF-98B3-16A4D1AFD3B6}" destId="{0541BD6A-33C6-49A1-8653-86E6EC3C2054}" srcOrd="0" destOrd="0" presId="urn:microsoft.com/office/officeart/2005/8/layout/hierarchy6"/>
    <dgm:cxn modelId="{70C60B29-CEC6-4D5A-B696-4156D6588C06}" type="presParOf" srcId="{FE5ECAE9-8055-4CCF-98B3-16A4D1AFD3B6}" destId="{92C474A8-E6E5-421D-8D6D-20CC8305DCC7}" srcOrd="1" destOrd="0" presId="urn:microsoft.com/office/officeart/2005/8/layout/hierarchy6"/>
    <dgm:cxn modelId="{29FA6481-06E0-4C26-A0D6-D87876B737F4}" type="presParOf" srcId="{B3DB3FD2-3BEF-49AD-9386-409B81A4F33B}" destId="{9B79863E-2ADC-449B-AB9D-E05F7466ABFC}" srcOrd="2" destOrd="0" presId="urn:microsoft.com/office/officeart/2005/8/layout/hierarchy6"/>
    <dgm:cxn modelId="{F09B5841-0820-4F02-8FA6-6011272EDCB0}" type="presParOf" srcId="{B3DB3FD2-3BEF-49AD-9386-409B81A4F33B}" destId="{E6314569-ED49-45B1-8590-24C394EA37C8}" srcOrd="3" destOrd="0" presId="urn:microsoft.com/office/officeart/2005/8/layout/hierarchy6"/>
    <dgm:cxn modelId="{32B8EB8A-FB09-461B-A038-11FA1E7864AA}" type="presParOf" srcId="{E6314569-ED49-45B1-8590-24C394EA37C8}" destId="{7416F00F-26F7-4C47-9CF2-39014244614A}" srcOrd="0" destOrd="0" presId="urn:microsoft.com/office/officeart/2005/8/layout/hierarchy6"/>
    <dgm:cxn modelId="{4E7B3FEC-60EA-47A8-8DA4-8608359D786C}" type="presParOf" srcId="{E6314569-ED49-45B1-8590-24C394EA37C8}" destId="{5D4ECA4B-3052-41FC-AD94-A984FB27748B}" srcOrd="1" destOrd="0" presId="urn:microsoft.com/office/officeart/2005/8/layout/hierarchy6"/>
    <dgm:cxn modelId="{73E8065F-C2E5-4C2A-A3C3-BD3D6CF30C5F}" type="presParOf" srcId="{5D4ECA4B-3052-41FC-AD94-A984FB27748B}" destId="{8F311FF5-2D10-456A-87FB-4557AEB53DB6}" srcOrd="0" destOrd="0" presId="urn:microsoft.com/office/officeart/2005/8/layout/hierarchy6"/>
    <dgm:cxn modelId="{DC4AF400-3241-4BE8-8E35-F0236E8AADAB}" type="presParOf" srcId="{5D4ECA4B-3052-41FC-AD94-A984FB27748B}" destId="{E3B942C1-6DF7-4566-B6E7-96DC278CC74D}" srcOrd="1" destOrd="0" presId="urn:microsoft.com/office/officeart/2005/8/layout/hierarchy6"/>
    <dgm:cxn modelId="{9712887F-FD1B-4ADF-A307-061B3723F6B9}" type="presParOf" srcId="{E3B942C1-6DF7-4566-B6E7-96DC278CC74D}" destId="{084B1394-CDF5-480F-A7E5-EDD1FE303FED}" srcOrd="0" destOrd="0" presId="urn:microsoft.com/office/officeart/2005/8/layout/hierarchy6"/>
    <dgm:cxn modelId="{1278C7EC-D8AB-4384-80F5-82E89B62C2D4}" type="presParOf" srcId="{E3B942C1-6DF7-4566-B6E7-96DC278CC74D}" destId="{7A2E89AD-2731-4E65-877F-28B07D4769B4}" srcOrd="1" destOrd="0" presId="urn:microsoft.com/office/officeart/2005/8/layout/hierarchy6"/>
    <dgm:cxn modelId="{4022D791-E15A-46E2-8E73-BCF64EF99873}" type="presParOf" srcId="{5D4ECA4B-3052-41FC-AD94-A984FB27748B}" destId="{4A0EE5A1-6ACE-41EF-BFA3-73BDC5C0EB1C}" srcOrd="2" destOrd="0" presId="urn:microsoft.com/office/officeart/2005/8/layout/hierarchy6"/>
    <dgm:cxn modelId="{A1FDB9E8-3620-457B-97B7-B0172B376394}" type="presParOf" srcId="{5D4ECA4B-3052-41FC-AD94-A984FB27748B}" destId="{9B09EA7C-AF4E-4A73-8D78-1236DC3A1D02}" srcOrd="3" destOrd="0" presId="urn:microsoft.com/office/officeart/2005/8/layout/hierarchy6"/>
    <dgm:cxn modelId="{A9231176-8CBD-4C02-A42C-9565E39594AE}" type="presParOf" srcId="{9B09EA7C-AF4E-4A73-8D78-1236DC3A1D02}" destId="{8F89188F-4F8F-4DD4-9538-C18038F1E0B6}" srcOrd="0" destOrd="0" presId="urn:microsoft.com/office/officeart/2005/8/layout/hierarchy6"/>
    <dgm:cxn modelId="{467BFE1E-38B1-4FA4-9139-D851AD81037E}" type="presParOf" srcId="{9B09EA7C-AF4E-4A73-8D78-1236DC3A1D02}" destId="{36439E0B-FD57-4AFE-B43E-C5191844EA53}" srcOrd="1" destOrd="0" presId="urn:microsoft.com/office/officeart/2005/8/layout/hierarchy6"/>
    <dgm:cxn modelId="{F52B0490-7482-4BB9-A002-25A458D088B1}" type="presParOf" srcId="{B3DB3FD2-3BEF-49AD-9386-409B81A4F33B}" destId="{78A7849B-ABBA-48AE-8095-B7992D2EF9ED}" srcOrd="4" destOrd="0" presId="urn:microsoft.com/office/officeart/2005/8/layout/hierarchy6"/>
    <dgm:cxn modelId="{1A60B13E-DC34-4B53-82C8-B599CE8CB80B}" type="presParOf" srcId="{B3DB3FD2-3BEF-49AD-9386-409B81A4F33B}" destId="{65314105-F273-453D-A179-58E019864379}" srcOrd="5" destOrd="0" presId="urn:microsoft.com/office/officeart/2005/8/layout/hierarchy6"/>
    <dgm:cxn modelId="{FE6700E4-4E1F-45EA-A23A-959B00268F91}" type="presParOf" srcId="{65314105-F273-453D-A179-58E019864379}" destId="{BF349A6C-4C56-4C02-830C-A23EAFBAEFC9}" srcOrd="0" destOrd="0" presId="urn:microsoft.com/office/officeart/2005/8/layout/hierarchy6"/>
    <dgm:cxn modelId="{935452B9-E33E-43E7-B5C5-25B853722AED}" type="presParOf" srcId="{65314105-F273-453D-A179-58E019864379}" destId="{1F98B614-4E23-409D-8F3F-8BB85666F7D6}" srcOrd="1" destOrd="0" presId="urn:microsoft.com/office/officeart/2005/8/layout/hierarchy6"/>
    <dgm:cxn modelId="{288E4029-D1E9-49B5-BD28-30D4C759F597}" type="presParOf" srcId="{1F98B614-4E23-409D-8F3F-8BB85666F7D6}" destId="{33EB39A2-89CE-467D-B3BF-D8677EDF6683}" srcOrd="0" destOrd="0" presId="urn:microsoft.com/office/officeart/2005/8/layout/hierarchy6"/>
    <dgm:cxn modelId="{4A3EB998-5F87-4259-A059-0F0294808CF8}" type="presParOf" srcId="{1F98B614-4E23-409D-8F3F-8BB85666F7D6}" destId="{222F9F6C-D483-4CFE-988A-8EE8FF404F35}" srcOrd="1" destOrd="0" presId="urn:microsoft.com/office/officeart/2005/8/layout/hierarchy6"/>
    <dgm:cxn modelId="{F87BB4EC-A0F4-4E43-A4DE-1FB8F597D605}" type="presParOf" srcId="{222F9F6C-D483-4CFE-988A-8EE8FF404F35}" destId="{6F564FD6-FCD6-460C-A0A6-85DFBF70F793}" srcOrd="0" destOrd="0" presId="urn:microsoft.com/office/officeart/2005/8/layout/hierarchy6"/>
    <dgm:cxn modelId="{F5FB8371-0316-439E-B15F-4994FCBA691F}" type="presParOf" srcId="{222F9F6C-D483-4CFE-988A-8EE8FF404F35}" destId="{5A662807-9CD0-4F3F-BFCE-2C337E6D39D4}" srcOrd="1" destOrd="0" presId="urn:microsoft.com/office/officeart/2005/8/layout/hierarchy6"/>
    <dgm:cxn modelId="{07D2BFFA-4CBF-4A2B-BEF5-76A62FACC595}" type="presParOf" srcId="{45FF2378-4954-4576-A662-5F2620D0325D}" destId="{1F25D2D8-7930-455B-A35D-7CA6FD0E5DCF}" srcOrd="1" destOrd="0" presId="urn:microsoft.com/office/officeart/2005/8/layout/hierarchy6"/>
    <dgm:cxn modelId="{848C65B7-A178-4111-B84A-80A647E2F30D}" type="presParOf" srcId="{1F25D2D8-7930-455B-A35D-7CA6FD0E5DCF}" destId="{25161457-57FE-427C-8623-EC9FA91395B9}" srcOrd="0" destOrd="0" presId="urn:microsoft.com/office/officeart/2005/8/layout/hierarchy6"/>
    <dgm:cxn modelId="{4FAA7547-7BE4-4F76-9435-450B0982FE16}" type="presParOf" srcId="{25161457-57FE-427C-8623-EC9FA91395B9}" destId="{96852B70-3674-436D-865E-4BED573838B9}" srcOrd="0" destOrd="0" presId="urn:microsoft.com/office/officeart/2005/8/layout/hierarchy6"/>
    <dgm:cxn modelId="{83FB40B5-DF4B-4F5A-B8BA-1FED6395095C}" type="presParOf" srcId="{25161457-57FE-427C-8623-EC9FA91395B9}" destId="{CB79002E-1A6C-4C3E-A36D-215B074EE68E}" srcOrd="1" destOrd="0" presId="urn:microsoft.com/office/officeart/2005/8/layout/hierarchy6"/>
    <dgm:cxn modelId="{D5868A8F-58F8-4CE9-9D5E-615E33E5BCE5}" type="presParOf" srcId="{1F25D2D8-7930-455B-A35D-7CA6FD0E5DCF}" destId="{133B355E-FDE4-4F66-B4A9-990F1892615B}" srcOrd="1" destOrd="0" presId="urn:microsoft.com/office/officeart/2005/8/layout/hierarchy6"/>
    <dgm:cxn modelId="{3D96D8DA-6BFE-426F-87AA-C4696ED7FE38}" type="presParOf" srcId="{133B355E-FDE4-4F66-B4A9-990F1892615B}" destId="{83485027-B7DF-457D-9B03-6270BD21A5C6}" srcOrd="0" destOrd="0" presId="urn:microsoft.com/office/officeart/2005/8/layout/hierarchy6"/>
    <dgm:cxn modelId="{EC49378F-F752-46C1-85FA-FC9380767950}" type="presParOf" srcId="{1F25D2D8-7930-455B-A35D-7CA6FD0E5DCF}" destId="{8257C288-36C5-4B48-A279-BD5DB48D3166}" srcOrd="2" destOrd="0" presId="urn:microsoft.com/office/officeart/2005/8/layout/hierarchy6"/>
    <dgm:cxn modelId="{B2EC7667-59E0-449F-845F-BCC40342F0F9}" type="presParOf" srcId="{8257C288-36C5-4B48-A279-BD5DB48D3166}" destId="{1956C86C-7379-4914-80B9-BFBC759706CB}" srcOrd="0" destOrd="0" presId="urn:microsoft.com/office/officeart/2005/8/layout/hierarchy6"/>
    <dgm:cxn modelId="{D8EFF963-6476-406C-911E-41CACCF8B8F3}" type="presParOf" srcId="{8257C288-36C5-4B48-A279-BD5DB48D3166}" destId="{F222A73B-7A6D-4247-B019-30CD1B596BF2}" srcOrd="1" destOrd="0" presId="urn:microsoft.com/office/officeart/2005/8/layout/hierarchy6"/>
    <dgm:cxn modelId="{F11A4215-7793-4FA4-8B80-BE310D498EA0}" type="presParOf" srcId="{1F25D2D8-7930-455B-A35D-7CA6FD0E5DCF}" destId="{F87BAE55-F1FC-4996-8CDA-F03161274BD7}" srcOrd="3" destOrd="0" presId="urn:microsoft.com/office/officeart/2005/8/layout/hierarchy6"/>
    <dgm:cxn modelId="{597CE9BF-2DD4-40FB-8BE4-AABD46627A51}" type="presParOf" srcId="{F87BAE55-F1FC-4996-8CDA-F03161274BD7}" destId="{E6BD38DF-0BEC-4B3C-AF52-7ABD19DC4327}" srcOrd="0" destOrd="0" presId="urn:microsoft.com/office/officeart/2005/8/layout/hierarchy6"/>
    <dgm:cxn modelId="{43A4C943-EC79-4D1F-953E-4FD26D54F1F3}" type="presParOf" srcId="{1F25D2D8-7930-455B-A35D-7CA6FD0E5DCF}" destId="{308533D4-AB75-44B6-9DA7-9B3DC97DB2F2}" srcOrd="4" destOrd="0" presId="urn:microsoft.com/office/officeart/2005/8/layout/hierarchy6"/>
    <dgm:cxn modelId="{B222D360-B1FC-4F94-93B4-526B222C8FEE}" type="presParOf" srcId="{308533D4-AB75-44B6-9DA7-9B3DC97DB2F2}" destId="{3D164327-57B9-49A3-8871-865B56D5602C}" srcOrd="0" destOrd="0" presId="urn:microsoft.com/office/officeart/2005/8/layout/hierarchy6"/>
    <dgm:cxn modelId="{ED5756EF-3A21-4F1B-89B0-5EE38A03B5C3}" type="presParOf" srcId="{308533D4-AB75-44B6-9DA7-9B3DC97DB2F2}" destId="{7C1900A7-9ADE-4CB6-A889-DFA3EFFA65D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64327-57B9-49A3-8871-865B56D5602C}">
      <dsp:nvSpPr>
        <dsp:cNvPr id="0" name=""/>
        <dsp:cNvSpPr/>
      </dsp:nvSpPr>
      <dsp:spPr>
        <a:xfrm>
          <a:off x="0" y="3026545"/>
          <a:ext cx="11091238" cy="1230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3. Upgrade Type</a:t>
          </a:r>
        </a:p>
      </dsp:txBody>
      <dsp:txXfrm>
        <a:off x="0" y="3026545"/>
        <a:ext cx="3327371" cy="1230434"/>
      </dsp:txXfrm>
    </dsp:sp>
    <dsp:sp modelId="{1956C86C-7379-4914-80B9-BFBC759706CB}">
      <dsp:nvSpPr>
        <dsp:cNvPr id="0" name=""/>
        <dsp:cNvSpPr/>
      </dsp:nvSpPr>
      <dsp:spPr>
        <a:xfrm>
          <a:off x="0" y="1591038"/>
          <a:ext cx="11091238" cy="1230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2. Program</a:t>
          </a:r>
        </a:p>
      </dsp:txBody>
      <dsp:txXfrm>
        <a:off x="0" y="1591038"/>
        <a:ext cx="3327371" cy="1230434"/>
      </dsp:txXfrm>
    </dsp:sp>
    <dsp:sp modelId="{96852B70-3674-436D-865E-4BED573838B9}">
      <dsp:nvSpPr>
        <dsp:cNvPr id="0" name=""/>
        <dsp:cNvSpPr/>
      </dsp:nvSpPr>
      <dsp:spPr>
        <a:xfrm>
          <a:off x="0" y="155532"/>
          <a:ext cx="11091238" cy="1230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1. Income Qualification</a:t>
          </a:r>
        </a:p>
      </dsp:txBody>
      <dsp:txXfrm>
        <a:off x="0" y="155532"/>
        <a:ext cx="3327371" cy="1230434"/>
      </dsp:txXfrm>
    </dsp:sp>
    <dsp:sp modelId="{E70A21F9-7BF8-4F55-9C1B-C6201E194E0C}">
      <dsp:nvSpPr>
        <dsp:cNvPr id="0" name=""/>
        <dsp:cNvSpPr/>
      </dsp:nvSpPr>
      <dsp:spPr>
        <a:xfrm>
          <a:off x="6329370" y="258068"/>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Focus on Energy Portal</a:t>
          </a:r>
        </a:p>
      </dsp:txBody>
      <dsp:txXfrm>
        <a:off x="6359402" y="288100"/>
        <a:ext cx="1477978" cy="965297"/>
      </dsp:txXfrm>
    </dsp:sp>
    <dsp:sp modelId="{ACEC30EA-0110-4F06-A89E-060215C1F9EB}">
      <dsp:nvSpPr>
        <dsp:cNvPr id="0" name=""/>
        <dsp:cNvSpPr/>
      </dsp:nvSpPr>
      <dsp:spPr>
        <a:xfrm>
          <a:off x="4099208" y="1283430"/>
          <a:ext cx="2999183" cy="410144"/>
        </a:xfrm>
        <a:custGeom>
          <a:avLst/>
          <a:gdLst/>
          <a:ahLst/>
          <a:cxnLst/>
          <a:rect l="0" t="0" r="0" b="0"/>
          <a:pathLst>
            <a:path>
              <a:moveTo>
                <a:pt x="2999183" y="0"/>
              </a:moveTo>
              <a:lnTo>
                <a:pt x="2999183" y="205072"/>
              </a:lnTo>
              <a:lnTo>
                <a:pt x="0" y="205072"/>
              </a:lnTo>
              <a:lnTo>
                <a:pt x="0" y="41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88B8E-2C0B-46BE-BFF6-8D6FA24E78DE}">
      <dsp:nvSpPr>
        <dsp:cNvPr id="0" name=""/>
        <dsp:cNvSpPr/>
      </dsp:nvSpPr>
      <dsp:spPr>
        <a:xfrm>
          <a:off x="3330187" y="1693575"/>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HOMES (State)</a:t>
          </a:r>
        </a:p>
      </dsp:txBody>
      <dsp:txXfrm>
        <a:off x="3360219" y="1723607"/>
        <a:ext cx="1477978" cy="965297"/>
      </dsp:txXfrm>
    </dsp:sp>
    <dsp:sp modelId="{323ADFB9-EBA7-4017-B618-3FC0B2A3C64D}">
      <dsp:nvSpPr>
        <dsp:cNvPr id="0" name=""/>
        <dsp:cNvSpPr/>
      </dsp:nvSpPr>
      <dsp:spPr>
        <a:xfrm>
          <a:off x="4053488" y="2718936"/>
          <a:ext cx="91440" cy="410144"/>
        </a:xfrm>
        <a:custGeom>
          <a:avLst/>
          <a:gdLst/>
          <a:ahLst/>
          <a:cxnLst/>
          <a:rect l="0" t="0" r="0" b="0"/>
          <a:pathLst>
            <a:path>
              <a:moveTo>
                <a:pt x="45720" y="0"/>
              </a:moveTo>
              <a:lnTo>
                <a:pt x="45720" y="410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41BD6A-33C6-49A1-8653-86E6EC3C2054}">
      <dsp:nvSpPr>
        <dsp:cNvPr id="0" name=""/>
        <dsp:cNvSpPr/>
      </dsp:nvSpPr>
      <dsp:spPr>
        <a:xfrm>
          <a:off x="3330187" y="3129081"/>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Find a Registered Contractor</a:t>
          </a:r>
        </a:p>
      </dsp:txBody>
      <dsp:txXfrm>
        <a:off x="3360219" y="3159113"/>
        <a:ext cx="1477978" cy="965297"/>
      </dsp:txXfrm>
    </dsp:sp>
    <dsp:sp modelId="{9B79863E-2ADC-449B-AB9D-E05F7466ABFC}">
      <dsp:nvSpPr>
        <dsp:cNvPr id="0" name=""/>
        <dsp:cNvSpPr/>
      </dsp:nvSpPr>
      <dsp:spPr>
        <a:xfrm>
          <a:off x="7052672" y="1283430"/>
          <a:ext cx="91440" cy="410144"/>
        </a:xfrm>
        <a:custGeom>
          <a:avLst/>
          <a:gdLst/>
          <a:ahLst/>
          <a:cxnLst/>
          <a:rect l="0" t="0" r="0" b="0"/>
          <a:pathLst>
            <a:path>
              <a:moveTo>
                <a:pt x="45720" y="0"/>
              </a:moveTo>
              <a:lnTo>
                <a:pt x="45720" y="41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6F00F-26F7-4C47-9CF2-39014244614A}">
      <dsp:nvSpPr>
        <dsp:cNvPr id="0" name=""/>
        <dsp:cNvSpPr/>
      </dsp:nvSpPr>
      <dsp:spPr>
        <a:xfrm>
          <a:off x="6329370" y="1693575"/>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HEAR (State)</a:t>
          </a:r>
        </a:p>
      </dsp:txBody>
      <dsp:txXfrm>
        <a:off x="6359402" y="1723607"/>
        <a:ext cx="1477978" cy="965297"/>
      </dsp:txXfrm>
    </dsp:sp>
    <dsp:sp modelId="{8F311FF5-2D10-456A-87FB-4557AEB53DB6}">
      <dsp:nvSpPr>
        <dsp:cNvPr id="0" name=""/>
        <dsp:cNvSpPr/>
      </dsp:nvSpPr>
      <dsp:spPr>
        <a:xfrm>
          <a:off x="6098664" y="2718936"/>
          <a:ext cx="999727" cy="410144"/>
        </a:xfrm>
        <a:custGeom>
          <a:avLst/>
          <a:gdLst/>
          <a:ahLst/>
          <a:cxnLst/>
          <a:rect l="0" t="0" r="0" b="0"/>
          <a:pathLst>
            <a:path>
              <a:moveTo>
                <a:pt x="999727" y="0"/>
              </a:moveTo>
              <a:lnTo>
                <a:pt x="999727" y="205072"/>
              </a:lnTo>
              <a:lnTo>
                <a:pt x="0" y="205072"/>
              </a:lnTo>
              <a:lnTo>
                <a:pt x="0" y="410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B1394-CDF5-480F-A7E5-EDD1FE303FED}">
      <dsp:nvSpPr>
        <dsp:cNvPr id="0" name=""/>
        <dsp:cNvSpPr/>
      </dsp:nvSpPr>
      <dsp:spPr>
        <a:xfrm>
          <a:off x="5329643" y="3129081"/>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Find a Registered Contractor</a:t>
          </a:r>
        </a:p>
      </dsp:txBody>
      <dsp:txXfrm>
        <a:off x="5359675" y="3159113"/>
        <a:ext cx="1477978" cy="965297"/>
      </dsp:txXfrm>
    </dsp:sp>
    <dsp:sp modelId="{4A0EE5A1-6ACE-41EF-BFA3-73BDC5C0EB1C}">
      <dsp:nvSpPr>
        <dsp:cNvPr id="0" name=""/>
        <dsp:cNvSpPr/>
      </dsp:nvSpPr>
      <dsp:spPr>
        <a:xfrm>
          <a:off x="7098392" y="2718936"/>
          <a:ext cx="999727" cy="410144"/>
        </a:xfrm>
        <a:custGeom>
          <a:avLst/>
          <a:gdLst/>
          <a:ahLst/>
          <a:cxnLst/>
          <a:rect l="0" t="0" r="0" b="0"/>
          <a:pathLst>
            <a:path>
              <a:moveTo>
                <a:pt x="0" y="0"/>
              </a:moveTo>
              <a:lnTo>
                <a:pt x="0" y="205072"/>
              </a:lnTo>
              <a:lnTo>
                <a:pt x="999727" y="205072"/>
              </a:lnTo>
              <a:lnTo>
                <a:pt x="999727" y="410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89188F-4F8F-4DD4-9538-C18038F1E0B6}">
      <dsp:nvSpPr>
        <dsp:cNvPr id="0" name=""/>
        <dsp:cNvSpPr/>
      </dsp:nvSpPr>
      <dsp:spPr>
        <a:xfrm>
          <a:off x="7329098" y="3129081"/>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Retail Product Portal</a:t>
          </a:r>
        </a:p>
      </dsp:txBody>
      <dsp:txXfrm>
        <a:off x="7359130" y="3159113"/>
        <a:ext cx="1477978" cy="965297"/>
      </dsp:txXfrm>
    </dsp:sp>
    <dsp:sp modelId="{78A7849B-ABBA-48AE-8095-B7992D2EF9ED}">
      <dsp:nvSpPr>
        <dsp:cNvPr id="0" name=""/>
        <dsp:cNvSpPr/>
      </dsp:nvSpPr>
      <dsp:spPr>
        <a:xfrm>
          <a:off x="7098392" y="1283430"/>
          <a:ext cx="2999183" cy="410144"/>
        </a:xfrm>
        <a:custGeom>
          <a:avLst/>
          <a:gdLst/>
          <a:ahLst/>
          <a:cxnLst/>
          <a:rect l="0" t="0" r="0" b="0"/>
          <a:pathLst>
            <a:path>
              <a:moveTo>
                <a:pt x="0" y="0"/>
              </a:moveTo>
              <a:lnTo>
                <a:pt x="0" y="205072"/>
              </a:lnTo>
              <a:lnTo>
                <a:pt x="2999183" y="205072"/>
              </a:lnTo>
              <a:lnTo>
                <a:pt x="2999183" y="41014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349A6C-4C56-4C02-830C-A23EAFBAEFC9}">
      <dsp:nvSpPr>
        <dsp:cNvPr id="0" name=""/>
        <dsp:cNvSpPr/>
      </dsp:nvSpPr>
      <dsp:spPr>
        <a:xfrm>
          <a:off x="9328554" y="1693575"/>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HEAR*** (Tribal)</a:t>
          </a:r>
        </a:p>
      </dsp:txBody>
      <dsp:txXfrm>
        <a:off x="9358586" y="1723607"/>
        <a:ext cx="1477978" cy="965297"/>
      </dsp:txXfrm>
    </dsp:sp>
    <dsp:sp modelId="{33EB39A2-89CE-467D-B3BF-D8677EDF6683}">
      <dsp:nvSpPr>
        <dsp:cNvPr id="0" name=""/>
        <dsp:cNvSpPr/>
      </dsp:nvSpPr>
      <dsp:spPr>
        <a:xfrm>
          <a:off x="10051855" y="2718936"/>
          <a:ext cx="91440" cy="410144"/>
        </a:xfrm>
        <a:custGeom>
          <a:avLst/>
          <a:gdLst/>
          <a:ahLst/>
          <a:cxnLst/>
          <a:rect l="0" t="0" r="0" b="0"/>
          <a:pathLst>
            <a:path>
              <a:moveTo>
                <a:pt x="45720" y="0"/>
              </a:moveTo>
              <a:lnTo>
                <a:pt x="45720" y="410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564FD6-FCD6-460C-A0A6-85DFBF70F793}">
      <dsp:nvSpPr>
        <dsp:cNvPr id="0" name=""/>
        <dsp:cNvSpPr/>
      </dsp:nvSpPr>
      <dsp:spPr>
        <a:xfrm>
          <a:off x="9328554" y="3129081"/>
          <a:ext cx="1538042" cy="1025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TBD**</a:t>
          </a:r>
        </a:p>
      </dsp:txBody>
      <dsp:txXfrm>
        <a:off x="9358586" y="3159113"/>
        <a:ext cx="1477978" cy="965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7588C-8BD0-47EE-BAA8-E4F007E37FAA}" type="datetimeFigureOut">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BC531-1286-4933-B66F-57D3BC414075}" type="slidenum">
              <a:t>‹#›</a:t>
            </a:fld>
            <a:endParaRPr lang="en-US"/>
          </a:p>
        </p:txBody>
      </p:sp>
    </p:spTree>
    <p:extLst>
      <p:ext uri="{BB962C8B-B14F-4D97-AF65-F5344CB8AC3E}">
        <p14:creationId xmlns:p14="http://schemas.microsoft.com/office/powerpoint/2010/main" val="396622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1</a:t>
            </a:fld>
            <a:endParaRPr lang="en-US"/>
          </a:p>
        </p:txBody>
      </p:sp>
    </p:spTree>
    <p:extLst>
      <p:ext uri="{BB962C8B-B14F-4D97-AF65-F5344CB8AC3E}">
        <p14:creationId xmlns:p14="http://schemas.microsoft.com/office/powerpoint/2010/main" val="2069758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10</a:t>
            </a:fld>
            <a:endParaRPr lang="en-US"/>
          </a:p>
        </p:txBody>
      </p:sp>
    </p:spTree>
    <p:extLst>
      <p:ext uri="{BB962C8B-B14F-4D97-AF65-F5344CB8AC3E}">
        <p14:creationId xmlns:p14="http://schemas.microsoft.com/office/powerpoint/2010/main" val="384515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11</a:t>
            </a:fld>
            <a:endParaRPr lang="en-US"/>
          </a:p>
        </p:txBody>
      </p:sp>
    </p:spTree>
    <p:extLst>
      <p:ext uri="{BB962C8B-B14F-4D97-AF65-F5344CB8AC3E}">
        <p14:creationId xmlns:p14="http://schemas.microsoft.com/office/powerpoint/2010/main" val="36984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3815-9EC4-A883-BB44-A03C62462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DECE1-5FE1-92BA-2225-2178CF910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5E30C-FFB0-2C29-90AE-61E7BD3F87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BC7850-4D0C-7409-5F43-F117509B91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5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12B7-A428-D744-31CD-E807976F0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A8A6E-9A5D-530E-FD9D-BE01AC7DB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25C62-0667-3732-1863-09CC358E8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1C83D5-FEDB-644F-385F-7895059B0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77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9165-D1F3-A433-8E8A-636AEB8D6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9000F-6BC8-0154-6C49-1C788887B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D550B-85F7-18CE-02A0-9A2C5F0B0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B9A82-4CB3-5E93-26CE-A97B2F701A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33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385B-2DE0-0C1E-AE9F-E35F707BE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B12E7-D77F-B9CF-23D2-A7D5B7DB3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92114-9DFA-EE12-6554-FAE89005C5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673D3-E5F5-44BA-6F2A-E8AA7B9C93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45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BF9C-DC3F-3E04-AEF9-5C75C9F71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368BD-3AB7-98D0-91E7-8ACF7FEF0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BF32F-70F8-DA36-4D64-0290CDC4C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45D78A-3945-94C7-21E7-4790833EAE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26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17</a:t>
            </a:fld>
            <a:endParaRPr lang="en-US"/>
          </a:p>
        </p:txBody>
      </p:sp>
    </p:spTree>
    <p:extLst>
      <p:ext uri="{BB962C8B-B14F-4D97-AF65-F5344CB8AC3E}">
        <p14:creationId xmlns:p14="http://schemas.microsoft.com/office/powerpoint/2010/main" val="364283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B753-B27B-3038-EEB6-44C4D5640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27D82-86D2-A644-865F-04EA2BB6E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DBDFC-3E5C-255F-BB8D-61A98DBA67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F98358-8B5B-0F17-123D-8C7ADDB278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76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19</a:t>
            </a:fld>
            <a:endParaRPr lang="en-US"/>
          </a:p>
        </p:txBody>
      </p:sp>
    </p:spTree>
    <p:extLst>
      <p:ext uri="{BB962C8B-B14F-4D97-AF65-F5344CB8AC3E}">
        <p14:creationId xmlns:p14="http://schemas.microsoft.com/office/powerpoint/2010/main" val="245778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20102-46DD-3F45-AC97-2EB2A42C549B}" type="slidenum">
              <a:rPr lang="en-US" smtClean="0"/>
              <a:t>2</a:t>
            </a:fld>
            <a:endParaRPr lang="en-US"/>
          </a:p>
        </p:txBody>
      </p:sp>
    </p:spTree>
    <p:extLst>
      <p:ext uri="{BB962C8B-B14F-4D97-AF65-F5344CB8AC3E}">
        <p14:creationId xmlns:p14="http://schemas.microsoft.com/office/powerpoint/2010/main" val="3180039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1FC5-1F1A-3794-1ACC-B0F10C1E0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6AADD-2DBB-3FD0-5B5F-4E0961696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482C4-CE0C-1AD3-E837-1EE17D5EC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DB1FA3-FA71-F81E-0AB8-ACFB1479D204}"/>
              </a:ext>
            </a:extLst>
          </p:cNvPr>
          <p:cNvSpPr>
            <a:spLocks noGrp="1"/>
          </p:cNvSpPr>
          <p:nvPr>
            <p:ph type="sldNum" sz="quarter" idx="5"/>
          </p:nvPr>
        </p:nvSpPr>
        <p:spPr/>
        <p:txBody>
          <a:bodyPr/>
          <a:lstStyle/>
          <a:p>
            <a:fld id="{EDF20102-46DD-3F45-AC97-2EB2A42C549B}" type="slidenum">
              <a:rPr lang="en-US" smtClean="0"/>
              <a:t>21</a:t>
            </a:fld>
            <a:endParaRPr lang="en-US"/>
          </a:p>
        </p:txBody>
      </p:sp>
    </p:spTree>
    <p:extLst>
      <p:ext uri="{BB962C8B-B14F-4D97-AF65-F5344CB8AC3E}">
        <p14:creationId xmlns:p14="http://schemas.microsoft.com/office/powerpoint/2010/main" val="420377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40F21-231B-561E-26DB-A72AAF2AE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20E16-D465-4219-0416-1F78C716F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17421-6A4A-FC44-736F-81F6A31E40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6B6099-B318-2C5F-B6C4-48309E2B5F87}"/>
              </a:ext>
            </a:extLst>
          </p:cNvPr>
          <p:cNvSpPr>
            <a:spLocks noGrp="1"/>
          </p:cNvSpPr>
          <p:nvPr>
            <p:ph type="sldNum" sz="quarter" idx="10"/>
          </p:nvPr>
        </p:nvSpPr>
        <p:spPr/>
        <p:txBody>
          <a:bodyPr/>
          <a:lstStyle/>
          <a:p>
            <a:fld id="{EDF20102-46DD-3F45-AC97-2EB2A42C549B}" type="slidenum">
              <a:rPr lang="en-US" smtClean="0"/>
              <a:t>3</a:t>
            </a:fld>
            <a:endParaRPr lang="en-US"/>
          </a:p>
        </p:txBody>
      </p:sp>
    </p:spTree>
    <p:extLst>
      <p:ext uri="{BB962C8B-B14F-4D97-AF65-F5344CB8AC3E}">
        <p14:creationId xmlns:p14="http://schemas.microsoft.com/office/powerpoint/2010/main" val="1721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4</a:t>
            </a:fld>
            <a:endParaRPr lang="en-US"/>
          </a:p>
        </p:txBody>
      </p:sp>
    </p:spTree>
    <p:extLst>
      <p:ext uri="{BB962C8B-B14F-4D97-AF65-F5344CB8AC3E}">
        <p14:creationId xmlns:p14="http://schemas.microsoft.com/office/powerpoint/2010/main" val="220173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53721-9572-60C4-FD14-412E03712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30AD6-77F9-D4B9-9556-C568A749C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BA8A5-7F19-BD30-7055-9AABAD5A07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9966B2-E27A-95C2-4573-42F35AE91E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06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BC531-1286-4933-B66F-57D3BC414075}" type="slidenum">
              <a:rPr lang="en-US" smtClean="0"/>
              <a:t>6</a:t>
            </a:fld>
            <a:endParaRPr lang="en-US"/>
          </a:p>
        </p:txBody>
      </p:sp>
    </p:spTree>
    <p:extLst>
      <p:ext uri="{BB962C8B-B14F-4D97-AF65-F5344CB8AC3E}">
        <p14:creationId xmlns:p14="http://schemas.microsoft.com/office/powerpoint/2010/main" val="178526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0102-46DD-3F45-AC97-2EB2A42C549B}" type="slidenum">
              <a:rPr lang="en-US" smtClean="0"/>
              <a:t>7</a:t>
            </a:fld>
            <a:endParaRPr lang="en-US"/>
          </a:p>
        </p:txBody>
      </p:sp>
    </p:spTree>
    <p:extLst>
      <p:ext uri="{BB962C8B-B14F-4D97-AF65-F5344CB8AC3E}">
        <p14:creationId xmlns:p14="http://schemas.microsoft.com/office/powerpoint/2010/main" val="51337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3815-9EC4-A883-BB44-A03C62462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DECE1-5FE1-92BA-2225-2178CF910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5E30C-FFB0-2C29-90AE-61E7BD3F87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BC7850-4D0C-7409-5F43-F117509B91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73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01F97-6C04-6E85-D0CD-857F5767E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3C119-3098-6D63-28C3-D3595AD6A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FF16E-39C3-0BE3-1045-3070AF0534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8569F-837F-9064-AD1C-4CE7F61E36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0102-46DD-3F45-AC97-2EB2A42C5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59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Insert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684264-2544-834A-8A32-87E9CA4C6AD9}"/>
              </a:ext>
            </a:extLst>
          </p:cNvPr>
          <p:cNvGrpSpPr/>
          <p:nvPr userDrawn="1"/>
        </p:nvGrpSpPr>
        <p:grpSpPr>
          <a:xfrm>
            <a:off x="0" y="4387850"/>
            <a:ext cx="8366714" cy="2470150"/>
            <a:chOff x="0" y="4387850"/>
            <a:chExt cx="8366714" cy="2470150"/>
          </a:xfrm>
          <a:solidFill>
            <a:srgbClr val="034EA2"/>
          </a:solidFill>
        </p:grpSpPr>
        <p:sp>
          <p:nvSpPr>
            <p:cNvPr id="15" name="Rectangle 14">
              <a:extLst>
                <a:ext uri="{FF2B5EF4-FFF2-40B4-BE49-F238E27FC236}">
                  <a16:creationId xmlns:a16="http://schemas.microsoft.com/office/drawing/2014/main" id="{9B7A01A0-1E1F-2944-BD90-D044ACCED58F}"/>
                </a:ext>
              </a:extLst>
            </p:cNvPr>
            <p:cNvSpPr/>
            <p:nvPr userDrawn="1"/>
          </p:nvSpPr>
          <p:spPr>
            <a:xfrm>
              <a:off x="0" y="4387850"/>
              <a:ext cx="7132314" cy="2470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A5380C2-9215-367A-6304-FC836EC2AE20}"/>
                </a:ext>
              </a:extLst>
            </p:cNvPr>
            <p:cNvSpPr/>
            <p:nvPr userDrawn="1"/>
          </p:nvSpPr>
          <p:spPr>
            <a:xfrm>
              <a:off x="5897834" y="4389120"/>
              <a:ext cx="2468880" cy="2468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icture Placeholder 6">
            <a:extLst>
              <a:ext uri="{FF2B5EF4-FFF2-40B4-BE49-F238E27FC236}">
                <a16:creationId xmlns:a16="http://schemas.microsoft.com/office/drawing/2014/main" id="{85E62920-2762-FB40-AC43-A95B50890C7A}"/>
              </a:ext>
            </a:extLst>
          </p:cNvPr>
          <p:cNvSpPr>
            <a:spLocks noGrp="1"/>
          </p:cNvSpPr>
          <p:nvPr>
            <p:ph type="pic" sz="quarter" idx="10"/>
          </p:nvPr>
        </p:nvSpPr>
        <p:spPr>
          <a:xfrm>
            <a:off x="0" y="0"/>
            <a:ext cx="12192000" cy="4387850"/>
          </a:xfrm>
        </p:spPr>
        <p:txBody>
          <a:bodyPr/>
          <a:lstStyle/>
          <a:p>
            <a:endParaRPr lang="en-US"/>
          </a:p>
        </p:txBody>
      </p:sp>
      <p:sp>
        <p:nvSpPr>
          <p:cNvPr id="12" name="Title 11">
            <a:extLst>
              <a:ext uri="{FF2B5EF4-FFF2-40B4-BE49-F238E27FC236}">
                <a16:creationId xmlns:a16="http://schemas.microsoft.com/office/drawing/2014/main" id="{6B8AD2DB-6753-8940-964D-F039510ADAB9}"/>
              </a:ext>
            </a:extLst>
          </p:cNvPr>
          <p:cNvSpPr>
            <a:spLocks noGrp="1"/>
          </p:cNvSpPr>
          <p:nvPr>
            <p:ph type="title" hasCustomPrompt="1"/>
          </p:nvPr>
        </p:nvSpPr>
        <p:spPr>
          <a:xfrm>
            <a:off x="288290" y="5043805"/>
            <a:ext cx="7748270" cy="534036"/>
          </a:xfrm>
        </p:spPr>
        <p:txBody>
          <a:bodyPr>
            <a:noAutofit/>
          </a:bodyPr>
          <a:lstStyle>
            <a:lvl1pPr>
              <a:defRPr sz="3600" cap="all" baseline="0">
                <a:solidFill>
                  <a:schemeClr val="bg1"/>
                </a:solidFill>
              </a:defRPr>
            </a:lvl1pPr>
          </a:lstStyle>
          <a:p>
            <a:r>
              <a:rPr lang="en-US"/>
              <a:t>Presentation title goes here</a:t>
            </a:r>
          </a:p>
        </p:txBody>
      </p:sp>
      <p:sp>
        <p:nvSpPr>
          <p:cNvPr id="18" name="Title 11">
            <a:extLst>
              <a:ext uri="{FF2B5EF4-FFF2-40B4-BE49-F238E27FC236}">
                <a16:creationId xmlns:a16="http://schemas.microsoft.com/office/drawing/2014/main" id="{0CA116B3-D565-FB46-B57C-3C946E1BB480}"/>
              </a:ext>
            </a:extLst>
          </p:cNvPr>
          <p:cNvSpPr txBox="1">
            <a:spLocks/>
          </p:cNvSpPr>
          <p:nvPr userDrawn="1"/>
        </p:nvSpPr>
        <p:spPr>
          <a:xfrm>
            <a:off x="288290" y="5628641"/>
            <a:ext cx="7748270" cy="534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endParaRPr lang="en-US" sz="3200" cap="none"/>
          </a:p>
        </p:txBody>
      </p:sp>
      <p:sp>
        <p:nvSpPr>
          <p:cNvPr id="22" name="Text Placeholder 21">
            <a:extLst>
              <a:ext uri="{FF2B5EF4-FFF2-40B4-BE49-F238E27FC236}">
                <a16:creationId xmlns:a16="http://schemas.microsoft.com/office/drawing/2014/main" id="{38AF28EA-376C-8D4B-A03C-EDBBDC9E4D70}"/>
              </a:ext>
            </a:extLst>
          </p:cNvPr>
          <p:cNvSpPr>
            <a:spLocks noGrp="1"/>
          </p:cNvSpPr>
          <p:nvPr>
            <p:ph type="body" sz="quarter" idx="11" hasCustomPrompt="1"/>
          </p:nvPr>
        </p:nvSpPr>
        <p:spPr>
          <a:xfrm>
            <a:off x="288925" y="5606973"/>
            <a:ext cx="7747000" cy="480131"/>
          </a:xfrm>
          <a:ln>
            <a:noFill/>
          </a:ln>
        </p:spPr>
        <p:txBody>
          <a:bodyPr anchor="t">
            <a:spAutoFit/>
          </a:bodyPr>
          <a:lstStyle>
            <a:lvl1pPr marL="0" indent="0">
              <a:buNone/>
              <a:defRPr>
                <a:solidFill>
                  <a:schemeClr val="bg1"/>
                </a:solidFill>
              </a:defRPr>
            </a:lvl1pPr>
          </a:lstStyle>
          <a:p>
            <a:pPr lvl="0"/>
            <a:r>
              <a:rPr lang="en-US"/>
              <a:t>Presented by, date, etc. goes here</a:t>
            </a:r>
          </a:p>
        </p:txBody>
      </p:sp>
      <p:pic>
        <p:nvPicPr>
          <p:cNvPr id="2" name="Picture 1" descr="Graphical user interface, text&#10;&#10;Description automatically generated">
            <a:extLst>
              <a:ext uri="{FF2B5EF4-FFF2-40B4-BE49-F238E27FC236}">
                <a16:creationId xmlns:a16="http://schemas.microsoft.com/office/drawing/2014/main" id="{80AF55C5-0856-CA25-0320-A9F918DE3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0064" y="5081905"/>
            <a:ext cx="3346704" cy="1115568"/>
          </a:xfrm>
          <a:prstGeom prst="rect">
            <a:avLst/>
          </a:prstGeom>
        </p:spPr>
      </p:pic>
    </p:spTree>
    <p:extLst>
      <p:ext uri="{BB962C8B-B14F-4D97-AF65-F5344CB8AC3E}">
        <p14:creationId xmlns:p14="http://schemas.microsoft.com/office/powerpoint/2010/main" val="279066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ectionTitle-NoImage-No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3C95B-857C-C0FA-1241-2A928825C2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25452" y="0"/>
            <a:ext cx="6999684" cy="6858000"/>
          </a:xfrm>
          <a:prstGeom prst="rect">
            <a:avLst/>
          </a:prstGeom>
        </p:spPr>
      </p:pic>
      <p:sp>
        <p:nvSpPr>
          <p:cNvPr id="2" name="Rectangle 1">
            <a:extLst>
              <a:ext uri="{FF2B5EF4-FFF2-40B4-BE49-F238E27FC236}">
                <a16:creationId xmlns:a16="http://schemas.microsoft.com/office/drawing/2014/main" id="{E0F70E73-BC87-694F-9013-384D23D98A9F}"/>
              </a:ext>
            </a:extLst>
          </p:cNvPr>
          <p:cNvSpPr/>
          <p:nvPr userDrawn="1"/>
        </p:nvSpPr>
        <p:spPr>
          <a:xfrm>
            <a:off x="0" y="0"/>
            <a:ext cx="6412230" cy="685800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a:spLocks noGrp="1"/>
          </p:cNvSpPr>
          <p:nvPr>
            <p:ph type="subTitle" idx="1" hasCustomPrompt="1"/>
          </p:nvPr>
        </p:nvSpPr>
        <p:spPr>
          <a:xfrm>
            <a:off x="1101375" y="1808610"/>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spTree>
    <p:custDataLst>
      <p:tags r:id="rId1"/>
    </p:custDataLst>
    <p:extLst>
      <p:ext uri="{BB962C8B-B14F-4D97-AF65-F5344CB8AC3E}">
        <p14:creationId xmlns:p14="http://schemas.microsoft.com/office/powerpoint/2010/main" val="384766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SectionTitle-CurvedImag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7636841-09A9-3B2A-9410-EA86B87913B6}"/>
              </a:ext>
            </a:extLst>
          </p:cNvPr>
          <p:cNvSpPr/>
          <p:nvPr userDrawn="1"/>
        </p:nvSpPr>
        <p:spPr>
          <a:xfrm>
            <a:off x="0" y="0"/>
            <a:ext cx="7599311" cy="6858000"/>
          </a:xfrm>
          <a:custGeom>
            <a:avLst/>
            <a:gdLst>
              <a:gd name="connsiteX0" fmla="*/ 0 w 7599311"/>
              <a:gd name="connsiteY0" fmla="*/ 0 h 6858000"/>
              <a:gd name="connsiteX1" fmla="*/ 6553200 w 7599311"/>
              <a:gd name="connsiteY1" fmla="*/ 0 h 6858000"/>
              <a:gd name="connsiteX2" fmla="*/ 6569039 w 7599311"/>
              <a:gd name="connsiteY2" fmla="*/ 16944 h 6858000"/>
              <a:gd name="connsiteX3" fmla="*/ 7599311 w 7599311"/>
              <a:gd name="connsiteY3" fmla="*/ 3429000 h 6858000"/>
              <a:gd name="connsiteX4" fmla="*/ 6569039 w 7599311"/>
              <a:gd name="connsiteY4" fmla="*/ 6841058 h 6858000"/>
              <a:gd name="connsiteX5" fmla="*/ 6553200 w 7599311"/>
              <a:gd name="connsiteY5" fmla="*/ 6858000 h 6858000"/>
              <a:gd name="connsiteX6" fmla="*/ 0 w 75993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9311" h="6858000">
                <a:moveTo>
                  <a:pt x="0" y="0"/>
                </a:moveTo>
                <a:lnTo>
                  <a:pt x="6553200" y="0"/>
                </a:lnTo>
                <a:lnTo>
                  <a:pt x="6569039" y="16944"/>
                </a:lnTo>
                <a:cubicBezTo>
                  <a:pt x="7190631" y="756403"/>
                  <a:pt x="7599311" y="2008662"/>
                  <a:pt x="7599311" y="3429000"/>
                </a:cubicBezTo>
                <a:cubicBezTo>
                  <a:pt x="7599311" y="4849339"/>
                  <a:pt x="7190631" y="6101598"/>
                  <a:pt x="6569039" y="6841058"/>
                </a:cubicBezTo>
                <a:lnTo>
                  <a:pt x="6553200"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Picture Placeholder 19">
            <a:extLst>
              <a:ext uri="{FF2B5EF4-FFF2-40B4-BE49-F238E27FC236}">
                <a16:creationId xmlns:a16="http://schemas.microsoft.com/office/drawing/2014/main" id="{22F42D12-B636-23A3-D944-546851E9756F}"/>
              </a:ext>
            </a:extLst>
          </p:cNvPr>
          <p:cNvSpPr>
            <a:spLocks noGrp="1"/>
          </p:cNvSpPr>
          <p:nvPr>
            <p:ph type="pic" sz="quarter" idx="10" hasCustomPrompt="1"/>
          </p:nvPr>
        </p:nvSpPr>
        <p:spPr>
          <a:xfrm>
            <a:off x="6553202" y="0"/>
            <a:ext cx="5638799" cy="6858000"/>
          </a:xfrm>
          <a:custGeom>
            <a:avLst/>
            <a:gdLst>
              <a:gd name="connsiteX0" fmla="*/ 0 w 5638799"/>
              <a:gd name="connsiteY0" fmla="*/ 0 h 6858000"/>
              <a:gd name="connsiteX1" fmla="*/ 5638799 w 5638799"/>
              <a:gd name="connsiteY1" fmla="*/ 0 h 6858000"/>
              <a:gd name="connsiteX2" fmla="*/ 5638799 w 5638799"/>
              <a:gd name="connsiteY2" fmla="*/ 6858000 h 6858000"/>
              <a:gd name="connsiteX3" fmla="*/ 0 w 5638799"/>
              <a:gd name="connsiteY3" fmla="*/ 6858000 h 6858000"/>
              <a:gd name="connsiteX4" fmla="*/ 15839 w 5638799"/>
              <a:gd name="connsiteY4" fmla="*/ 6841058 h 6858000"/>
              <a:gd name="connsiteX5" fmla="*/ 1046111 w 5638799"/>
              <a:gd name="connsiteY5" fmla="*/ 3429000 h 6858000"/>
              <a:gd name="connsiteX6" fmla="*/ 15839 w 5638799"/>
              <a:gd name="connsiteY6" fmla="*/ 169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799" h="6858000">
                <a:moveTo>
                  <a:pt x="0" y="0"/>
                </a:moveTo>
                <a:lnTo>
                  <a:pt x="5638799" y="0"/>
                </a:lnTo>
                <a:lnTo>
                  <a:pt x="5638799" y="6858000"/>
                </a:lnTo>
                <a:lnTo>
                  <a:pt x="0" y="6858000"/>
                </a:lnTo>
                <a:lnTo>
                  <a:pt x="15839" y="6841058"/>
                </a:lnTo>
                <a:cubicBezTo>
                  <a:pt x="637431" y="6101598"/>
                  <a:pt x="1046111" y="4849339"/>
                  <a:pt x="1046111" y="3429000"/>
                </a:cubicBezTo>
                <a:cubicBezTo>
                  <a:pt x="1046111" y="2008662"/>
                  <a:pt x="637431" y="756403"/>
                  <a:pt x="15839" y="16944"/>
                </a:cubicBezTo>
                <a:close/>
              </a:path>
            </a:pathLst>
          </a:custGeom>
        </p:spPr>
        <p:txBody>
          <a:bodyPr wrap="square" anchor="ctr">
            <a:noAutofit/>
          </a:bodyPr>
          <a:lstStyle>
            <a:lvl1pPr marL="0" indent="0" algn="r">
              <a:buNone/>
              <a:defRPr/>
            </a:lvl1pPr>
          </a:lstStyle>
          <a:p>
            <a:r>
              <a:rPr lang="en-US"/>
              <a:t>Click to Add Picture</a:t>
            </a:r>
          </a:p>
        </p:txBody>
      </p:sp>
      <p:pic>
        <p:nvPicPr>
          <p:cNvPr id="16" name="Picture 15" descr="Graphical user interface, text&#10;&#10;Description automatically generated">
            <a:extLst>
              <a:ext uri="{FF2B5EF4-FFF2-40B4-BE49-F238E27FC236}">
                <a16:creationId xmlns:a16="http://schemas.microsoft.com/office/drawing/2014/main" id="{FDCD69B3-C2B2-8B33-6CD8-6DDA3280CA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44876" y="5029200"/>
            <a:ext cx="3922479" cy="1307493"/>
          </a:xfrm>
          <a:prstGeom prst="rect">
            <a:avLst/>
          </a:prstGeom>
        </p:spPr>
      </p:pic>
      <p:sp>
        <p:nvSpPr>
          <p:cNvPr id="17" name="Subtitle 2">
            <a:extLst>
              <a:ext uri="{FF2B5EF4-FFF2-40B4-BE49-F238E27FC236}">
                <a16:creationId xmlns:a16="http://schemas.microsoft.com/office/drawing/2014/main" id="{66EFE5BC-ABC4-9E25-853D-83C87E966762}"/>
              </a:ext>
            </a:extLst>
          </p:cNvPr>
          <p:cNvSpPr>
            <a:spLocks noGrp="1"/>
          </p:cNvSpPr>
          <p:nvPr>
            <p:ph type="subTitle" idx="1" hasCustomPrompt="1"/>
          </p:nvPr>
        </p:nvSpPr>
        <p:spPr>
          <a:xfrm>
            <a:off x="671069" y="2195885"/>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spTree>
    <p:custDataLst>
      <p:tags r:id="rId1"/>
    </p:custDataLst>
    <p:extLst>
      <p:ext uri="{BB962C8B-B14F-4D97-AF65-F5344CB8AC3E}">
        <p14:creationId xmlns:p14="http://schemas.microsoft.com/office/powerpoint/2010/main" val="1683462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ectionTitle-NoImag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93F64769-8B62-564E-29B7-AD63A07A8C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03728" y="0"/>
            <a:ext cx="6999684" cy="6858000"/>
          </a:xfrm>
          <a:prstGeom prst="rect">
            <a:avLst/>
          </a:prstGeom>
        </p:spPr>
      </p:pic>
      <p:sp>
        <p:nvSpPr>
          <p:cNvPr id="2" name="Rectangle 1">
            <a:extLst>
              <a:ext uri="{FF2B5EF4-FFF2-40B4-BE49-F238E27FC236}">
                <a16:creationId xmlns:a16="http://schemas.microsoft.com/office/drawing/2014/main" id="{E0F70E73-BC87-694F-9013-384D23D98A9F}"/>
              </a:ext>
            </a:extLst>
          </p:cNvPr>
          <p:cNvSpPr/>
          <p:nvPr userDrawn="1"/>
        </p:nvSpPr>
        <p:spPr>
          <a:xfrm>
            <a:off x="-2" y="0"/>
            <a:ext cx="62286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08D79BA5-693E-FAF4-AEAD-9670053AC5AB}"/>
              </a:ext>
            </a:extLst>
          </p:cNvPr>
          <p:cNvSpPr>
            <a:spLocks noGrp="1"/>
          </p:cNvSpPr>
          <p:nvPr>
            <p:ph type="subTitle" idx="1" hasCustomPrompt="1"/>
          </p:nvPr>
        </p:nvSpPr>
        <p:spPr>
          <a:xfrm>
            <a:off x="1101375" y="1808610"/>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pic>
        <p:nvPicPr>
          <p:cNvPr id="9" name="Picture 8" descr="Graphical user interface, text&#10;&#10;Description automatically generated">
            <a:extLst>
              <a:ext uri="{FF2B5EF4-FFF2-40B4-BE49-F238E27FC236}">
                <a16:creationId xmlns:a16="http://schemas.microsoft.com/office/drawing/2014/main" id="{47F65BC6-E123-F664-7D18-122D935697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92713" y="4839382"/>
            <a:ext cx="3922479" cy="1307493"/>
          </a:xfrm>
          <a:prstGeom prst="rect">
            <a:avLst/>
          </a:prstGeom>
        </p:spPr>
      </p:pic>
    </p:spTree>
    <p:custDataLst>
      <p:tags r:id="rId1"/>
    </p:custDataLst>
    <p:extLst>
      <p:ext uri="{BB962C8B-B14F-4D97-AF65-F5344CB8AC3E}">
        <p14:creationId xmlns:p14="http://schemas.microsoft.com/office/powerpoint/2010/main" val="205813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SectionTitle-CurvedImage-NoLogo">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7636841-09A9-3B2A-9410-EA86B87913B6}"/>
              </a:ext>
            </a:extLst>
          </p:cNvPr>
          <p:cNvSpPr/>
          <p:nvPr userDrawn="1"/>
        </p:nvSpPr>
        <p:spPr>
          <a:xfrm>
            <a:off x="0" y="0"/>
            <a:ext cx="7599311" cy="6858000"/>
          </a:xfrm>
          <a:custGeom>
            <a:avLst/>
            <a:gdLst>
              <a:gd name="connsiteX0" fmla="*/ 0 w 7599311"/>
              <a:gd name="connsiteY0" fmla="*/ 0 h 6858000"/>
              <a:gd name="connsiteX1" fmla="*/ 6553200 w 7599311"/>
              <a:gd name="connsiteY1" fmla="*/ 0 h 6858000"/>
              <a:gd name="connsiteX2" fmla="*/ 6569039 w 7599311"/>
              <a:gd name="connsiteY2" fmla="*/ 16944 h 6858000"/>
              <a:gd name="connsiteX3" fmla="*/ 7599311 w 7599311"/>
              <a:gd name="connsiteY3" fmla="*/ 3429000 h 6858000"/>
              <a:gd name="connsiteX4" fmla="*/ 6569039 w 7599311"/>
              <a:gd name="connsiteY4" fmla="*/ 6841058 h 6858000"/>
              <a:gd name="connsiteX5" fmla="*/ 6553200 w 7599311"/>
              <a:gd name="connsiteY5" fmla="*/ 6858000 h 6858000"/>
              <a:gd name="connsiteX6" fmla="*/ 0 w 75993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9311" h="6858000">
                <a:moveTo>
                  <a:pt x="0" y="0"/>
                </a:moveTo>
                <a:lnTo>
                  <a:pt x="6553200" y="0"/>
                </a:lnTo>
                <a:lnTo>
                  <a:pt x="6569039" y="16944"/>
                </a:lnTo>
                <a:cubicBezTo>
                  <a:pt x="7190631" y="756403"/>
                  <a:pt x="7599311" y="2008662"/>
                  <a:pt x="7599311" y="3429000"/>
                </a:cubicBezTo>
                <a:cubicBezTo>
                  <a:pt x="7599311" y="4849339"/>
                  <a:pt x="7190631" y="6101598"/>
                  <a:pt x="6569039" y="6841058"/>
                </a:cubicBezTo>
                <a:lnTo>
                  <a:pt x="6553200"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Picture Placeholder 19">
            <a:extLst>
              <a:ext uri="{FF2B5EF4-FFF2-40B4-BE49-F238E27FC236}">
                <a16:creationId xmlns:a16="http://schemas.microsoft.com/office/drawing/2014/main" id="{22F42D12-B636-23A3-D944-546851E9756F}"/>
              </a:ext>
            </a:extLst>
          </p:cNvPr>
          <p:cNvSpPr>
            <a:spLocks noGrp="1"/>
          </p:cNvSpPr>
          <p:nvPr>
            <p:ph type="pic" sz="quarter" idx="10" hasCustomPrompt="1"/>
          </p:nvPr>
        </p:nvSpPr>
        <p:spPr>
          <a:xfrm>
            <a:off x="6553202" y="0"/>
            <a:ext cx="5638799" cy="6858000"/>
          </a:xfrm>
          <a:custGeom>
            <a:avLst/>
            <a:gdLst>
              <a:gd name="connsiteX0" fmla="*/ 0 w 5638799"/>
              <a:gd name="connsiteY0" fmla="*/ 0 h 6858000"/>
              <a:gd name="connsiteX1" fmla="*/ 5638799 w 5638799"/>
              <a:gd name="connsiteY1" fmla="*/ 0 h 6858000"/>
              <a:gd name="connsiteX2" fmla="*/ 5638799 w 5638799"/>
              <a:gd name="connsiteY2" fmla="*/ 6858000 h 6858000"/>
              <a:gd name="connsiteX3" fmla="*/ 0 w 5638799"/>
              <a:gd name="connsiteY3" fmla="*/ 6858000 h 6858000"/>
              <a:gd name="connsiteX4" fmla="*/ 15839 w 5638799"/>
              <a:gd name="connsiteY4" fmla="*/ 6841058 h 6858000"/>
              <a:gd name="connsiteX5" fmla="*/ 1046111 w 5638799"/>
              <a:gd name="connsiteY5" fmla="*/ 3429000 h 6858000"/>
              <a:gd name="connsiteX6" fmla="*/ 15839 w 5638799"/>
              <a:gd name="connsiteY6" fmla="*/ 169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799" h="6858000">
                <a:moveTo>
                  <a:pt x="0" y="0"/>
                </a:moveTo>
                <a:lnTo>
                  <a:pt x="5638799" y="0"/>
                </a:lnTo>
                <a:lnTo>
                  <a:pt x="5638799" y="6858000"/>
                </a:lnTo>
                <a:lnTo>
                  <a:pt x="0" y="6858000"/>
                </a:lnTo>
                <a:lnTo>
                  <a:pt x="15839" y="6841058"/>
                </a:lnTo>
                <a:cubicBezTo>
                  <a:pt x="637431" y="6101598"/>
                  <a:pt x="1046111" y="4849339"/>
                  <a:pt x="1046111" y="3429000"/>
                </a:cubicBezTo>
                <a:cubicBezTo>
                  <a:pt x="1046111" y="2008662"/>
                  <a:pt x="637431" y="756403"/>
                  <a:pt x="15839" y="16944"/>
                </a:cubicBezTo>
                <a:close/>
              </a:path>
            </a:pathLst>
          </a:custGeom>
        </p:spPr>
        <p:txBody>
          <a:bodyPr wrap="square" anchor="ctr">
            <a:noAutofit/>
          </a:bodyPr>
          <a:lstStyle>
            <a:lvl1pPr marL="0" indent="0" algn="r">
              <a:buNone/>
              <a:defRPr/>
            </a:lvl1pPr>
          </a:lstStyle>
          <a:p>
            <a:r>
              <a:rPr lang="en-US"/>
              <a:t>Click to Add Picture</a:t>
            </a:r>
          </a:p>
        </p:txBody>
      </p:sp>
      <p:sp>
        <p:nvSpPr>
          <p:cNvPr id="17" name="Subtitle 2">
            <a:extLst>
              <a:ext uri="{FF2B5EF4-FFF2-40B4-BE49-F238E27FC236}">
                <a16:creationId xmlns:a16="http://schemas.microsoft.com/office/drawing/2014/main" id="{66EFE5BC-ABC4-9E25-853D-83C87E966762}"/>
              </a:ext>
            </a:extLst>
          </p:cNvPr>
          <p:cNvSpPr>
            <a:spLocks noGrp="1"/>
          </p:cNvSpPr>
          <p:nvPr>
            <p:ph type="subTitle" idx="1" hasCustomPrompt="1"/>
          </p:nvPr>
        </p:nvSpPr>
        <p:spPr>
          <a:xfrm>
            <a:off x="671069" y="2195885"/>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spTree>
    <p:custDataLst>
      <p:tags r:id="rId1"/>
    </p:custDataLst>
    <p:extLst>
      <p:ext uri="{BB962C8B-B14F-4D97-AF65-F5344CB8AC3E}">
        <p14:creationId xmlns:p14="http://schemas.microsoft.com/office/powerpoint/2010/main" val="1843508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SectionTitle-NoImageNoLogo">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93F64769-8B62-564E-29B7-AD63A07A8C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03728" y="0"/>
            <a:ext cx="6999684" cy="6858000"/>
          </a:xfrm>
          <a:prstGeom prst="rect">
            <a:avLst/>
          </a:prstGeom>
        </p:spPr>
      </p:pic>
      <p:sp>
        <p:nvSpPr>
          <p:cNvPr id="2" name="Rectangle 1">
            <a:extLst>
              <a:ext uri="{FF2B5EF4-FFF2-40B4-BE49-F238E27FC236}">
                <a16:creationId xmlns:a16="http://schemas.microsoft.com/office/drawing/2014/main" id="{E0F70E73-BC87-694F-9013-384D23D98A9F}"/>
              </a:ext>
            </a:extLst>
          </p:cNvPr>
          <p:cNvSpPr/>
          <p:nvPr userDrawn="1"/>
        </p:nvSpPr>
        <p:spPr>
          <a:xfrm>
            <a:off x="-2" y="0"/>
            <a:ext cx="62286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08D79BA5-693E-FAF4-AEAD-9670053AC5AB}"/>
              </a:ext>
            </a:extLst>
          </p:cNvPr>
          <p:cNvSpPr>
            <a:spLocks noGrp="1"/>
          </p:cNvSpPr>
          <p:nvPr>
            <p:ph type="subTitle" idx="1" hasCustomPrompt="1"/>
          </p:nvPr>
        </p:nvSpPr>
        <p:spPr>
          <a:xfrm>
            <a:off x="1101375" y="1808610"/>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spTree>
    <p:custDataLst>
      <p:tags r:id="rId1"/>
    </p:custDataLst>
    <p:extLst>
      <p:ext uri="{BB962C8B-B14F-4D97-AF65-F5344CB8AC3E}">
        <p14:creationId xmlns:p14="http://schemas.microsoft.com/office/powerpoint/2010/main" val="31559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Title-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000249"/>
            <a:ext cx="5124450" cy="4580451"/>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4150" y="2000249"/>
            <a:ext cx="5124450" cy="4580452"/>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4828FBA-729C-E24D-ABAC-6C8315F0D422}"/>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3BAB1560-FDB3-61B8-DEF6-4051FFCC7A54}"/>
              </a:ext>
            </a:extLst>
          </p:cNvPr>
          <p:cNvGrpSpPr/>
          <p:nvPr userDrawn="1"/>
        </p:nvGrpSpPr>
        <p:grpSpPr>
          <a:xfrm>
            <a:off x="0" y="-2"/>
            <a:ext cx="8842964" cy="1555343"/>
            <a:chOff x="-666750" y="4387850"/>
            <a:chExt cx="8842964" cy="2288670"/>
          </a:xfrm>
          <a:solidFill>
            <a:srgbClr val="034EA2"/>
          </a:solidFill>
        </p:grpSpPr>
        <p:sp>
          <p:nvSpPr>
            <p:cNvPr id="5" name="Rectangle 4">
              <a:extLst>
                <a:ext uri="{FF2B5EF4-FFF2-40B4-BE49-F238E27FC236}">
                  <a16:creationId xmlns:a16="http://schemas.microsoft.com/office/drawing/2014/main" id="{4D2DD934-CCBE-7917-B385-E10D2ECA6725}"/>
                </a:ext>
              </a:extLst>
            </p:cNvPr>
            <p:cNvSpPr/>
            <p:nvPr userDrawn="1"/>
          </p:nvSpPr>
          <p:spPr>
            <a:xfrm>
              <a:off x="-666750" y="4387850"/>
              <a:ext cx="811987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B0BC34B-277A-A5A0-B169-4292EB3B9525}"/>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Graphical user interface, text&#10;&#10;Description automatically generated">
            <a:extLst>
              <a:ext uri="{FF2B5EF4-FFF2-40B4-BE49-F238E27FC236}">
                <a16:creationId xmlns:a16="http://schemas.microsoft.com/office/drawing/2014/main" id="{82D6FC7D-876D-6C9A-AF0F-DE4B44016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8072" y="256397"/>
            <a:ext cx="3024285" cy="1008095"/>
          </a:xfrm>
          <a:prstGeom prst="rect">
            <a:avLst/>
          </a:prstGeom>
        </p:spPr>
      </p:pic>
      <p:sp>
        <p:nvSpPr>
          <p:cNvPr id="13" name="Title 1">
            <a:extLst>
              <a:ext uri="{FF2B5EF4-FFF2-40B4-BE49-F238E27FC236}">
                <a16:creationId xmlns:a16="http://schemas.microsoft.com/office/drawing/2014/main" id="{CEC82FFC-161C-0B7E-EF98-C721870EE4EF}"/>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825682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Title_2ColumnNo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1" y="-2"/>
            <a:ext cx="11194276" cy="1554482"/>
            <a:chOff x="-1508577" y="4387850"/>
            <a:chExt cx="11194276" cy="2287403"/>
          </a:xfrm>
          <a:solidFill>
            <a:srgbClr val="034EA2"/>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5DBDEFC9-EB85-C9C8-6637-E0D9F693F20D}"/>
              </a:ext>
            </a:extLst>
          </p:cNvPr>
          <p:cNvSpPr>
            <a:spLocks noGrp="1"/>
          </p:cNvSpPr>
          <p:nvPr>
            <p:ph sz="half" idx="1"/>
          </p:nvPr>
        </p:nvSpPr>
        <p:spPr>
          <a:xfrm>
            <a:off x="533400" y="2000249"/>
            <a:ext cx="5124450" cy="4580451"/>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97655BB4-0EBC-6E3B-4605-C8E33D9BA3DD}"/>
              </a:ext>
            </a:extLst>
          </p:cNvPr>
          <p:cNvSpPr>
            <a:spLocks noGrp="1"/>
          </p:cNvSpPr>
          <p:nvPr>
            <p:ph sz="half" idx="2"/>
          </p:nvPr>
        </p:nvSpPr>
        <p:spPr>
          <a:xfrm>
            <a:off x="6534150" y="2000249"/>
            <a:ext cx="5124450" cy="4580452"/>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1606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TitleOnly">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0" y="-2"/>
            <a:ext cx="8842964" cy="1555343"/>
            <a:chOff x="-666750" y="4387850"/>
            <a:chExt cx="8842964" cy="2288670"/>
          </a:xfrm>
          <a:solidFill>
            <a:srgbClr val="034EA2"/>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666750" y="4387850"/>
              <a:ext cx="813892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43346261-F7FC-491B-E7A6-6921FB6CD5DD}"/>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a:t>Click to edit Master title style</a:t>
            </a:r>
          </a:p>
        </p:txBody>
      </p:sp>
      <p:pic>
        <p:nvPicPr>
          <p:cNvPr id="6" name="Picture 5" descr="Graphical user interface, text&#10;&#10;Description automatically generated">
            <a:extLst>
              <a:ext uri="{FF2B5EF4-FFF2-40B4-BE49-F238E27FC236}">
                <a16:creationId xmlns:a16="http://schemas.microsoft.com/office/drawing/2014/main" id="{7F7C289D-C645-08F6-4F10-3E1CCB3838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8072" y="256397"/>
            <a:ext cx="3024285" cy="1008095"/>
          </a:xfrm>
          <a:prstGeom prst="rect">
            <a:avLst/>
          </a:prstGeom>
        </p:spPr>
      </p:pic>
    </p:spTree>
    <p:custDataLst>
      <p:tags r:id="rId1"/>
    </p:custDataLst>
    <p:extLst>
      <p:ext uri="{BB962C8B-B14F-4D97-AF65-F5344CB8AC3E}">
        <p14:creationId xmlns:p14="http://schemas.microsoft.com/office/powerpoint/2010/main" val="780779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TitleOnlyNo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1" y="-2"/>
            <a:ext cx="11194276" cy="1554482"/>
            <a:chOff x="-1508577" y="4387850"/>
            <a:chExt cx="11194276" cy="2287403"/>
          </a:xfrm>
          <a:solidFill>
            <a:srgbClr val="034EA2"/>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95503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ntact Info">
    <p:bg>
      <p:bgPr>
        <a:solidFill>
          <a:srgbClr val="034EA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143F0-A39A-8F4A-9775-C1C70B52C0CA}"/>
              </a:ext>
            </a:extLst>
          </p:cNvPr>
          <p:cNvSpPr txBox="1"/>
          <p:nvPr userDrawn="1"/>
        </p:nvSpPr>
        <p:spPr>
          <a:xfrm>
            <a:off x="838200" y="362297"/>
            <a:ext cx="9999407" cy="76944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2"/>
                </a:solidFill>
                <a:effectLst/>
                <a:uLnTx/>
                <a:uFillTx/>
                <a:latin typeface="+mj-lt"/>
                <a:ea typeface="+mj-ea"/>
                <a:cs typeface="+mj-cs"/>
              </a:rPr>
              <a:t>CONTACT INFORMATION</a:t>
            </a:r>
            <a:endParaRPr lang="en-US">
              <a:solidFill>
                <a:schemeClr val="bg2"/>
              </a:solidFill>
              <a:latin typeface="+mj-lt"/>
            </a:endParaRPr>
          </a:p>
        </p:txBody>
      </p:sp>
      <p:sp>
        <p:nvSpPr>
          <p:cNvPr id="8" name="Content Placeholder 2">
            <a:extLst>
              <a:ext uri="{FF2B5EF4-FFF2-40B4-BE49-F238E27FC236}">
                <a16:creationId xmlns:a16="http://schemas.microsoft.com/office/drawing/2014/main" id="{C6716B8D-7A88-D84B-9369-B7DE89A184AF}"/>
              </a:ext>
            </a:extLst>
          </p:cNvPr>
          <p:cNvSpPr>
            <a:spLocks noGrp="1"/>
          </p:cNvSpPr>
          <p:nvPr>
            <p:ph idx="1" hasCustomPrompt="1"/>
          </p:nvPr>
        </p:nvSpPr>
        <p:spPr>
          <a:xfrm>
            <a:off x="838200" y="1675754"/>
            <a:ext cx="10515600" cy="3442511"/>
          </a:xfrm>
        </p:spPr>
        <p:txBody>
          <a:bodyPr/>
          <a:lstStyle>
            <a:lvl1pPr marL="0" indent="0">
              <a:buClr>
                <a:srgbClr val="004A62"/>
              </a:buClr>
              <a:buSzPct val="80000"/>
              <a:buNone/>
              <a:defRPr>
                <a:solidFill>
                  <a:schemeClr val="bg2"/>
                </a:solidFill>
              </a:defRPr>
            </a:lvl1pPr>
            <a:lvl2pPr>
              <a:buClr>
                <a:srgbClr val="004A62"/>
              </a:buClr>
              <a:buSzPct val="80000"/>
              <a:defRPr>
                <a:solidFill>
                  <a:schemeClr val="bg2"/>
                </a:solidFill>
              </a:defRPr>
            </a:lvl2pPr>
            <a:lvl3pPr>
              <a:buClr>
                <a:srgbClr val="004A62"/>
              </a:buClr>
              <a:buSzPct val="80000"/>
              <a:defRPr>
                <a:solidFill>
                  <a:schemeClr val="bg2"/>
                </a:solidFill>
              </a:defRPr>
            </a:lvl3pPr>
            <a:lvl4pPr>
              <a:buClr>
                <a:srgbClr val="004A62"/>
              </a:buClr>
              <a:buSzPct val="80000"/>
              <a:defRPr>
                <a:solidFill>
                  <a:schemeClr val="bg2"/>
                </a:solidFill>
              </a:defRPr>
            </a:lvl4pPr>
            <a:lvl5pPr>
              <a:buClr>
                <a:srgbClr val="004A62"/>
              </a:buClr>
              <a:buSzPct val="80000"/>
              <a:defRPr>
                <a:solidFill>
                  <a:schemeClr val="bg2"/>
                </a:solidFill>
              </a:defRPr>
            </a:lvl5pPr>
          </a:lstStyle>
          <a:p>
            <a:pPr lvl="0"/>
            <a:r>
              <a:rPr lang="en-US"/>
              <a:t>INSERT CONTACT INFO</a:t>
            </a:r>
          </a:p>
        </p:txBody>
      </p:sp>
      <p:pic>
        <p:nvPicPr>
          <p:cNvPr id="2" name="Picture 1">
            <a:extLst>
              <a:ext uri="{FF2B5EF4-FFF2-40B4-BE49-F238E27FC236}">
                <a16:creationId xmlns:a16="http://schemas.microsoft.com/office/drawing/2014/main" id="{20C36B30-85AB-41F2-A20B-01D4703E0B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0007" y="5493350"/>
            <a:ext cx="3523793" cy="1176630"/>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lide_No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25FDD1-0550-365F-6BC8-2B182FE8868B}"/>
              </a:ext>
            </a:extLst>
          </p:cNvPr>
          <p:cNvGrpSpPr/>
          <p:nvPr userDrawn="1"/>
        </p:nvGrpSpPr>
        <p:grpSpPr>
          <a:xfrm>
            <a:off x="0" y="0"/>
            <a:ext cx="8409879" cy="6858000"/>
            <a:chOff x="0" y="0"/>
            <a:chExt cx="8409879" cy="6858000"/>
          </a:xfrm>
        </p:grpSpPr>
        <p:sp>
          <p:nvSpPr>
            <p:cNvPr id="16" name="Rectangle 15">
              <a:extLst>
                <a:ext uri="{FF2B5EF4-FFF2-40B4-BE49-F238E27FC236}">
                  <a16:creationId xmlns:a16="http://schemas.microsoft.com/office/drawing/2014/main" id="{61F3ECA7-4AE6-7D7D-1EAB-730D0A8E445E}"/>
                </a:ext>
              </a:extLst>
            </p:cNvPr>
            <p:cNvSpPr/>
            <p:nvPr userDrawn="1"/>
          </p:nvSpPr>
          <p:spPr>
            <a:xfrm>
              <a:off x="0" y="0"/>
              <a:ext cx="7293685" cy="685800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circle&#10;&#10;Description automatically generated">
              <a:extLst>
                <a:ext uri="{FF2B5EF4-FFF2-40B4-BE49-F238E27FC236}">
                  <a16:creationId xmlns:a16="http://schemas.microsoft.com/office/drawing/2014/main" id="{04B12E6C-AF81-DB6A-A001-9A472564F8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8695" y="0"/>
              <a:ext cx="7571184" cy="6858000"/>
            </a:xfrm>
            <a:prstGeom prst="rect">
              <a:avLst/>
            </a:prstGeom>
          </p:spPr>
        </p:pic>
      </p:grpSp>
      <p:sp>
        <p:nvSpPr>
          <p:cNvPr id="18" name="Title 11">
            <a:extLst>
              <a:ext uri="{FF2B5EF4-FFF2-40B4-BE49-F238E27FC236}">
                <a16:creationId xmlns:a16="http://schemas.microsoft.com/office/drawing/2014/main" id="{0CA116B3-D565-FB46-B57C-3C946E1BB480}"/>
              </a:ext>
            </a:extLst>
          </p:cNvPr>
          <p:cNvSpPr txBox="1">
            <a:spLocks/>
          </p:cNvSpPr>
          <p:nvPr userDrawn="1"/>
        </p:nvSpPr>
        <p:spPr>
          <a:xfrm>
            <a:off x="288290" y="5628641"/>
            <a:ext cx="7748270" cy="534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endParaRPr lang="en-US" sz="3200" cap="none"/>
          </a:p>
        </p:txBody>
      </p:sp>
      <p:sp>
        <p:nvSpPr>
          <p:cNvPr id="8" name="Title 11">
            <a:extLst>
              <a:ext uri="{FF2B5EF4-FFF2-40B4-BE49-F238E27FC236}">
                <a16:creationId xmlns:a16="http://schemas.microsoft.com/office/drawing/2014/main" id="{13A0AA43-ACCB-B343-568F-25DF59F0FAA5}"/>
              </a:ext>
            </a:extLst>
          </p:cNvPr>
          <p:cNvSpPr txBox="1">
            <a:spLocks/>
          </p:cNvSpPr>
          <p:nvPr userDrawn="1"/>
        </p:nvSpPr>
        <p:spPr>
          <a:xfrm>
            <a:off x="288290" y="5628641"/>
            <a:ext cx="7748270" cy="534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endParaRPr lang="en-US" sz="3200" cap="none"/>
          </a:p>
        </p:txBody>
      </p:sp>
      <p:sp>
        <p:nvSpPr>
          <p:cNvPr id="20" name="Title 11">
            <a:extLst>
              <a:ext uri="{FF2B5EF4-FFF2-40B4-BE49-F238E27FC236}">
                <a16:creationId xmlns:a16="http://schemas.microsoft.com/office/drawing/2014/main" id="{9988355A-2786-915B-BEFA-D8B057705144}"/>
              </a:ext>
            </a:extLst>
          </p:cNvPr>
          <p:cNvSpPr>
            <a:spLocks noGrp="1"/>
          </p:cNvSpPr>
          <p:nvPr>
            <p:ph type="title" hasCustomPrompt="1"/>
          </p:nvPr>
        </p:nvSpPr>
        <p:spPr>
          <a:xfrm>
            <a:off x="288290" y="2894964"/>
            <a:ext cx="7748270" cy="534036"/>
          </a:xfrm>
        </p:spPr>
        <p:txBody>
          <a:bodyPr>
            <a:noAutofit/>
          </a:bodyPr>
          <a:lstStyle>
            <a:lvl1pPr>
              <a:defRPr sz="3200" cap="all" baseline="0">
                <a:solidFill>
                  <a:schemeClr val="bg1"/>
                </a:solidFill>
              </a:defRPr>
            </a:lvl1pPr>
          </a:lstStyle>
          <a:p>
            <a:r>
              <a:rPr lang="en-US"/>
              <a:t>Presentation title goes here</a:t>
            </a:r>
          </a:p>
        </p:txBody>
      </p:sp>
      <p:sp>
        <p:nvSpPr>
          <p:cNvPr id="21" name="Text Placeholder 21">
            <a:extLst>
              <a:ext uri="{FF2B5EF4-FFF2-40B4-BE49-F238E27FC236}">
                <a16:creationId xmlns:a16="http://schemas.microsoft.com/office/drawing/2014/main" id="{04F83692-A882-C512-04BB-6E26073CD859}"/>
              </a:ext>
            </a:extLst>
          </p:cNvPr>
          <p:cNvSpPr>
            <a:spLocks noGrp="1"/>
          </p:cNvSpPr>
          <p:nvPr>
            <p:ph type="body" sz="quarter" idx="11" hasCustomPrompt="1"/>
          </p:nvPr>
        </p:nvSpPr>
        <p:spPr>
          <a:xfrm>
            <a:off x="288925" y="3458132"/>
            <a:ext cx="7747000" cy="480131"/>
          </a:xfrm>
          <a:ln>
            <a:noFill/>
          </a:ln>
        </p:spPr>
        <p:txBody>
          <a:bodyPr wrap="square" anchor="t">
            <a:spAutoFit/>
          </a:bodyPr>
          <a:lstStyle>
            <a:lvl1pPr marL="0" indent="0">
              <a:buNone/>
              <a:defRPr>
                <a:solidFill>
                  <a:schemeClr val="bg1"/>
                </a:solidFill>
              </a:defRPr>
            </a:lvl1pPr>
          </a:lstStyle>
          <a:p>
            <a:pPr lvl="0"/>
            <a:r>
              <a:rPr lang="en-US"/>
              <a:t>Presented by, date, etc. goes here</a:t>
            </a:r>
          </a:p>
        </p:txBody>
      </p:sp>
      <p:pic>
        <p:nvPicPr>
          <p:cNvPr id="2" name="Picture 1" descr="Graphical user interface, text&#10;&#10;Description automatically generated">
            <a:extLst>
              <a:ext uri="{FF2B5EF4-FFF2-40B4-BE49-F238E27FC236}">
                <a16:creationId xmlns:a16="http://schemas.microsoft.com/office/drawing/2014/main" id="{569A2D61-FB58-CB09-EB66-8421161DB0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85695" y="2871216"/>
            <a:ext cx="3346704" cy="1115568"/>
          </a:xfrm>
          <a:prstGeom prst="rect">
            <a:avLst/>
          </a:prstGeom>
        </p:spPr>
      </p:pic>
    </p:spTree>
    <p:extLst>
      <p:ext uri="{BB962C8B-B14F-4D97-AF65-F5344CB8AC3E}">
        <p14:creationId xmlns:p14="http://schemas.microsoft.com/office/powerpoint/2010/main" val="2374665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Title+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2E78F0-F778-A351-6696-DE22C04A2369}"/>
              </a:ext>
            </a:extLst>
          </p:cNvPr>
          <p:cNvGrpSpPr/>
          <p:nvPr userDrawn="1"/>
        </p:nvGrpSpPr>
        <p:grpSpPr>
          <a:xfrm>
            <a:off x="0" y="-2"/>
            <a:ext cx="8842964" cy="1555343"/>
            <a:chOff x="-666750" y="4387850"/>
            <a:chExt cx="8842964" cy="2288670"/>
          </a:xfrm>
          <a:solidFill>
            <a:schemeClr val="accent3"/>
          </a:solidFill>
        </p:grpSpPr>
        <p:sp>
          <p:nvSpPr>
            <p:cNvPr id="8" name="Rectangle 7">
              <a:extLst>
                <a:ext uri="{FF2B5EF4-FFF2-40B4-BE49-F238E27FC236}">
                  <a16:creationId xmlns:a16="http://schemas.microsoft.com/office/drawing/2014/main" id="{30599330-C64D-C826-9DE6-180687A85C58}"/>
                </a:ext>
              </a:extLst>
            </p:cNvPr>
            <p:cNvSpPr/>
            <p:nvPr userDrawn="1"/>
          </p:nvSpPr>
          <p:spPr>
            <a:xfrm>
              <a:off x="-666750" y="4387850"/>
              <a:ext cx="811987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24033C-A5A4-3322-B2E7-2CDB5FA6C216}"/>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userDrawn="1">
            <p:ph idx="1"/>
          </p:nvPr>
        </p:nvSpPr>
        <p:spPr>
          <a:xfrm>
            <a:off x="533400" y="1944914"/>
            <a:ext cx="11087100" cy="4635787"/>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117DB5-22FF-B14A-BA15-CB3452A9801C}"/>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pic>
        <p:nvPicPr>
          <p:cNvPr id="5" name="Picture 4" descr="Graphical user interface, text&#10;&#10;Description automatically generated">
            <a:extLst>
              <a:ext uri="{FF2B5EF4-FFF2-40B4-BE49-F238E27FC236}">
                <a16:creationId xmlns:a16="http://schemas.microsoft.com/office/drawing/2014/main" id="{59F7C69D-3B29-7408-7C17-9F4FB63556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8072" y="256397"/>
            <a:ext cx="3024285" cy="1008095"/>
          </a:xfrm>
          <a:prstGeom prst="rect">
            <a:avLst/>
          </a:prstGeom>
        </p:spPr>
      </p:pic>
      <p:sp>
        <p:nvSpPr>
          <p:cNvPr id="11" name="Title 1">
            <a:extLst>
              <a:ext uri="{FF2B5EF4-FFF2-40B4-BE49-F238E27FC236}">
                <a16:creationId xmlns:a16="http://schemas.microsoft.com/office/drawing/2014/main" id="{2E4A6D7A-3B82-48B8-50A9-7C89E40C0362}"/>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97082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Title+ContentNo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0" y="0"/>
            <a:ext cx="11194276" cy="1554482"/>
            <a:chOff x="-1508577" y="4387850"/>
            <a:chExt cx="11194276" cy="2287403"/>
          </a:xfrm>
          <a:solidFill>
            <a:schemeClr val="accent3"/>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3B830FF9-C956-C7E8-4555-8710C7F2F01F}"/>
              </a:ext>
            </a:extLst>
          </p:cNvPr>
          <p:cNvSpPr>
            <a:spLocks noGrp="1"/>
          </p:cNvSpPr>
          <p:nvPr>
            <p:ph idx="1"/>
          </p:nvPr>
        </p:nvSpPr>
        <p:spPr>
          <a:xfrm>
            <a:off x="533400" y="1944914"/>
            <a:ext cx="11087100" cy="4635787"/>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3942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Title-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000249"/>
            <a:ext cx="5124450" cy="4580451"/>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4150" y="2000249"/>
            <a:ext cx="5124450" cy="4580452"/>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4828FBA-729C-E24D-ABAC-6C8315F0D422}"/>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3BAB1560-FDB3-61B8-DEF6-4051FFCC7A54}"/>
              </a:ext>
            </a:extLst>
          </p:cNvPr>
          <p:cNvGrpSpPr/>
          <p:nvPr userDrawn="1"/>
        </p:nvGrpSpPr>
        <p:grpSpPr>
          <a:xfrm>
            <a:off x="0" y="-2"/>
            <a:ext cx="8842964" cy="1555343"/>
            <a:chOff x="-666750" y="4387850"/>
            <a:chExt cx="8842964" cy="2288670"/>
          </a:xfrm>
          <a:solidFill>
            <a:schemeClr val="accent3"/>
          </a:solidFill>
        </p:grpSpPr>
        <p:sp>
          <p:nvSpPr>
            <p:cNvPr id="5" name="Rectangle 4">
              <a:extLst>
                <a:ext uri="{FF2B5EF4-FFF2-40B4-BE49-F238E27FC236}">
                  <a16:creationId xmlns:a16="http://schemas.microsoft.com/office/drawing/2014/main" id="{4D2DD934-CCBE-7917-B385-E10D2ECA6725}"/>
                </a:ext>
              </a:extLst>
            </p:cNvPr>
            <p:cNvSpPr/>
            <p:nvPr userDrawn="1"/>
          </p:nvSpPr>
          <p:spPr>
            <a:xfrm>
              <a:off x="-666750" y="4387850"/>
              <a:ext cx="811987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B0BC34B-277A-A5A0-B169-4292EB3B9525}"/>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Graphical user interface, text&#10;&#10;Description automatically generated">
            <a:extLst>
              <a:ext uri="{FF2B5EF4-FFF2-40B4-BE49-F238E27FC236}">
                <a16:creationId xmlns:a16="http://schemas.microsoft.com/office/drawing/2014/main" id="{82D6FC7D-876D-6C9A-AF0F-DE4B44016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8072" y="256397"/>
            <a:ext cx="3024285" cy="1008095"/>
          </a:xfrm>
          <a:prstGeom prst="rect">
            <a:avLst/>
          </a:prstGeom>
        </p:spPr>
      </p:pic>
      <p:sp>
        <p:nvSpPr>
          <p:cNvPr id="13" name="Title 1">
            <a:extLst>
              <a:ext uri="{FF2B5EF4-FFF2-40B4-BE49-F238E27FC236}">
                <a16:creationId xmlns:a16="http://schemas.microsoft.com/office/drawing/2014/main" id="{CEC82FFC-161C-0B7E-EF98-C721870EE4EF}"/>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272865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Title_2ColumnNo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1" y="-2"/>
            <a:ext cx="11194276" cy="1554482"/>
            <a:chOff x="-1508577" y="4387850"/>
            <a:chExt cx="11194276" cy="2287403"/>
          </a:xfrm>
          <a:solidFill>
            <a:schemeClr val="accent3"/>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5DBDEFC9-EB85-C9C8-6637-E0D9F693F20D}"/>
              </a:ext>
            </a:extLst>
          </p:cNvPr>
          <p:cNvSpPr>
            <a:spLocks noGrp="1"/>
          </p:cNvSpPr>
          <p:nvPr>
            <p:ph sz="half" idx="1"/>
          </p:nvPr>
        </p:nvSpPr>
        <p:spPr>
          <a:xfrm>
            <a:off x="533400" y="2000249"/>
            <a:ext cx="5124450" cy="4580451"/>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97655BB4-0EBC-6E3B-4605-C8E33D9BA3DD}"/>
              </a:ext>
            </a:extLst>
          </p:cNvPr>
          <p:cNvSpPr>
            <a:spLocks noGrp="1"/>
          </p:cNvSpPr>
          <p:nvPr>
            <p:ph sz="half" idx="2"/>
          </p:nvPr>
        </p:nvSpPr>
        <p:spPr>
          <a:xfrm>
            <a:off x="6534150" y="2000249"/>
            <a:ext cx="5124450" cy="4580452"/>
          </a:xfrm>
        </p:spPr>
        <p:txBody>
          <a:bodyPr/>
          <a:lstStyle>
            <a:lvl1pPr>
              <a:buClr>
                <a:srgbClr val="0C0C0C"/>
              </a:buClr>
              <a:buSzPct val="80000"/>
              <a:defRPr>
                <a:solidFill>
                  <a:schemeClr val="tx1">
                    <a:lumMod val="50000"/>
                  </a:schemeClr>
                </a:solidFill>
              </a:defRPr>
            </a:lvl1pPr>
            <a:lvl2pPr>
              <a:buClr>
                <a:srgbClr val="0C0C0C"/>
              </a:buClr>
              <a:buSzPct val="80000"/>
              <a:defRPr>
                <a:solidFill>
                  <a:schemeClr val="tx1">
                    <a:lumMod val="50000"/>
                  </a:schemeClr>
                </a:solidFill>
              </a:defRPr>
            </a:lvl2pPr>
            <a:lvl3pPr>
              <a:buClr>
                <a:srgbClr val="0C0C0C"/>
              </a:buClr>
              <a:buSzPct val="80000"/>
              <a:defRPr>
                <a:solidFill>
                  <a:schemeClr val="tx1">
                    <a:lumMod val="50000"/>
                  </a:schemeClr>
                </a:solidFill>
              </a:defRPr>
            </a:lvl3pPr>
            <a:lvl4pPr>
              <a:buClr>
                <a:srgbClr val="0C0C0C"/>
              </a:buClr>
              <a:buSzPct val="80000"/>
              <a:defRPr>
                <a:solidFill>
                  <a:schemeClr val="tx1">
                    <a:lumMod val="50000"/>
                  </a:schemeClr>
                </a:solidFill>
              </a:defRPr>
            </a:lvl4pPr>
            <a:lvl5pPr>
              <a:buClr>
                <a:srgbClr val="0C0C0C"/>
              </a:buClr>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56754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Only">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0" y="0"/>
            <a:ext cx="8842964" cy="1555343"/>
            <a:chOff x="-666750" y="4387850"/>
            <a:chExt cx="8842964" cy="2288670"/>
          </a:xfrm>
          <a:solidFill>
            <a:schemeClr val="accent3"/>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666750" y="4387850"/>
              <a:ext cx="813892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43346261-F7FC-491B-E7A6-6921FB6CD5DD}"/>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a:t>Click to edit Master title style</a:t>
            </a:r>
          </a:p>
        </p:txBody>
      </p:sp>
      <p:pic>
        <p:nvPicPr>
          <p:cNvPr id="6" name="Picture 5" descr="Graphical user interface, text&#10;&#10;Description automatically generated">
            <a:extLst>
              <a:ext uri="{FF2B5EF4-FFF2-40B4-BE49-F238E27FC236}">
                <a16:creationId xmlns:a16="http://schemas.microsoft.com/office/drawing/2014/main" id="{7F7C289D-C645-08F6-4F10-3E1CCB3838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8072" y="256397"/>
            <a:ext cx="3024285" cy="1008095"/>
          </a:xfrm>
          <a:prstGeom prst="rect">
            <a:avLst/>
          </a:prstGeom>
        </p:spPr>
      </p:pic>
    </p:spTree>
    <p:custDataLst>
      <p:tags r:id="rId1"/>
    </p:custDataLst>
    <p:extLst>
      <p:ext uri="{BB962C8B-B14F-4D97-AF65-F5344CB8AC3E}">
        <p14:creationId xmlns:p14="http://schemas.microsoft.com/office/powerpoint/2010/main" val="1099911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TitleOnlyNo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1" y="-2"/>
            <a:ext cx="11194276" cy="1554482"/>
            <a:chOff x="-1508577" y="4387850"/>
            <a:chExt cx="11194276" cy="2287403"/>
          </a:xfrm>
          <a:solidFill>
            <a:schemeClr val="accent3"/>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49061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ntact Info">
    <p:bg>
      <p:bgPr>
        <a:solidFill>
          <a:schemeClr val="accent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143F0-A39A-8F4A-9775-C1C70B52C0CA}"/>
              </a:ext>
            </a:extLst>
          </p:cNvPr>
          <p:cNvSpPr txBox="1"/>
          <p:nvPr userDrawn="1"/>
        </p:nvSpPr>
        <p:spPr>
          <a:xfrm>
            <a:off x="717431" y="448561"/>
            <a:ext cx="9999407"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2"/>
                </a:solidFill>
                <a:effectLst/>
                <a:uLnTx/>
                <a:uFillTx/>
                <a:latin typeface="+mj-lt"/>
                <a:ea typeface="+mj-ea"/>
                <a:cs typeface="+mj-cs"/>
              </a:rPr>
              <a:t>CONTACT INFORMATION</a:t>
            </a:r>
            <a:endParaRPr lang="en-US" sz="3600">
              <a:solidFill>
                <a:schemeClr val="bg2"/>
              </a:solidFill>
              <a:latin typeface="+mj-lt"/>
            </a:endParaRPr>
          </a:p>
        </p:txBody>
      </p:sp>
      <p:sp>
        <p:nvSpPr>
          <p:cNvPr id="8" name="Content Placeholder 2">
            <a:extLst>
              <a:ext uri="{FF2B5EF4-FFF2-40B4-BE49-F238E27FC236}">
                <a16:creationId xmlns:a16="http://schemas.microsoft.com/office/drawing/2014/main" id="{C6716B8D-7A88-D84B-9369-B7DE89A184AF}"/>
              </a:ext>
            </a:extLst>
          </p:cNvPr>
          <p:cNvSpPr>
            <a:spLocks noGrp="1"/>
          </p:cNvSpPr>
          <p:nvPr>
            <p:ph idx="1" hasCustomPrompt="1"/>
          </p:nvPr>
        </p:nvSpPr>
        <p:spPr>
          <a:xfrm>
            <a:off x="838200" y="1675754"/>
            <a:ext cx="10515600" cy="3442511"/>
          </a:xfrm>
        </p:spPr>
        <p:txBody>
          <a:bodyPr/>
          <a:lstStyle>
            <a:lvl1pPr marL="0" indent="0">
              <a:buClr>
                <a:srgbClr val="004A62"/>
              </a:buClr>
              <a:buSzPct val="80000"/>
              <a:buNone/>
              <a:defRPr>
                <a:solidFill>
                  <a:schemeClr val="bg2"/>
                </a:solidFill>
              </a:defRPr>
            </a:lvl1pPr>
            <a:lvl2pPr>
              <a:buClr>
                <a:srgbClr val="004A62"/>
              </a:buClr>
              <a:buSzPct val="80000"/>
              <a:defRPr>
                <a:solidFill>
                  <a:schemeClr val="bg2"/>
                </a:solidFill>
              </a:defRPr>
            </a:lvl2pPr>
            <a:lvl3pPr>
              <a:buClr>
                <a:srgbClr val="004A62"/>
              </a:buClr>
              <a:buSzPct val="80000"/>
              <a:defRPr>
                <a:solidFill>
                  <a:schemeClr val="bg2"/>
                </a:solidFill>
              </a:defRPr>
            </a:lvl3pPr>
            <a:lvl4pPr>
              <a:buClr>
                <a:srgbClr val="004A62"/>
              </a:buClr>
              <a:buSzPct val="80000"/>
              <a:defRPr>
                <a:solidFill>
                  <a:schemeClr val="bg2"/>
                </a:solidFill>
              </a:defRPr>
            </a:lvl4pPr>
            <a:lvl5pPr>
              <a:buClr>
                <a:srgbClr val="004A62"/>
              </a:buClr>
              <a:buSzPct val="80000"/>
              <a:defRPr>
                <a:solidFill>
                  <a:schemeClr val="bg2"/>
                </a:solidFill>
              </a:defRPr>
            </a:lvl5pPr>
          </a:lstStyle>
          <a:p>
            <a:pPr lvl="0"/>
            <a:r>
              <a:rPr lang="en-US"/>
              <a:t>INSERT CONTACT INFO</a:t>
            </a:r>
          </a:p>
        </p:txBody>
      </p:sp>
      <p:pic>
        <p:nvPicPr>
          <p:cNvPr id="2" name="Picture 1">
            <a:extLst>
              <a:ext uri="{FF2B5EF4-FFF2-40B4-BE49-F238E27FC236}">
                <a16:creationId xmlns:a16="http://schemas.microsoft.com/office/drawing/2014/main" id="{20C36B30-85AB-41F2-A20B-01D4703E0B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0007" y="5493350"/>
            <a:ext cx="3523793" cy="1176630"/>
          </a:xfrm>
          <a:prstGeom prst="rect">
            <a:avLst/>
          </a:prstGeom>
        </p:spPr>
      </p:pic>
    </p:spTree>
    <p:custDataLst>
      <p:tags r:id="rId1"/>
    </p:custDataLst>
    <p:extLst>
      <p:ext uri="{BB962C8B-B14F-4D97-AF65-F5344CB8AC3E}">
        <p14:creationId xmlns:p14="http://schemas.microsoft.com/office/powerpoint/2010/main" val="354894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Only">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1" y="-2"/>
            <a:ext cx="11194276" cy="1554482"/>
            <a:chOff x="-1508577" y="4387850"/>
            <a:chExt cx="11194276" cy="2287403"/>
          </a:xfrm>
          <a:solidFill>
            <a:srgbClr val="034EA2"/>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34030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000249"/>
            <a:ext cx="5124450" cy="4580451"/>
          </a:xfrm>
        </p:spPr>
        <p:txBody>
          <a:bodyPr/>
          <a:lstStyle>
            <a:lvl1pPr>
              <a:buClr>
                <a:schemeClr val="tx1">
                  <a:lumMod val="50000"/>
                </a:schemeClr>
              </a:buClr>
              <a:buSzPct val="80000"/>
              <a:defRPr>
                <a:solidFill>
                  <a:schemeClr val="tx1">
                    <a:lumMod val="50000"/>
                  </a:schemeClr>
                </a:solidFill>
              </a:defRPr>
            </a:lvl1pPr>
            <a:lvl2pPr>
              <a:buClr>
                <a:schemeClr val="tx1">
                  <a:lumMod val="50000"/>
                </a:schemeClr>
              </a:buClr>
              <a:buSzPct val="80000"/>
              <a:defRPr>
                <a:solidFill>
                  <a:schemeClr val="tx1">
                    <a:lumMod val="50000"/>
                  </a:schemeClr>
                </a:solidFill>
              </a:defRPr>
            </a:lvl2pPr>
            <a:lvl3pPr>
              <a:buClr>
                <a:schemeClr val="tx1">
                  <a:lumMod val="50000"/>
                </a:schemeClr>
              </a:buClr>
              <a:buSzPct val="80000"/>
              <a:defRPr>
                <a:solidFill>
                  <a:schemeClr val="tx1">
                    <a:lumMod val="50000"/>
                  </a:schemeClr>
                </a:solidFill>
              </a:defRPr>
            </a:lvl3pPr>
            <a:lvl4pPr>
              <a:buClr>
                <a:schemeClr val="tx1">
                  <a:lumMod val="50000"/>
                </a:schemeClr>
              </a:buClr>
              <a:buSzPct val="80000"/>
              <a:defRPr>
                <a:solidFill>
                  <a:schemeClr val="tx1">
                    <a:lumMod val="50000"/>
                  </a:schemeClr>
                </a:solidFill>
              </a:defRPr>
            </a:lvl4pPr>
            <a:lvl5pPr>
              <a:buClr>
                <a:schemeClr val="tx1">
                  <a:lumMod val="50000"/>
                </a:schemeClr>
              </a:buClr>
              <a:buSzPct val="80000"/>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4150" y="2000249"/>
            <a:ext cx="5124450" cy="4580452"/>
          </a:xfrm>
        </p:spPr>
        <p:txBody>
          <a:bodyPr/>
          <a:lstStyle>
            <a:lvl1pPr>
              <a:buClr>
                <a:schemeClr val="tx1">
                  <a:lumMod val="50000"/>
                </a:schemeClr>
              </a:buClr>
              <a:buSzPct val="80000"/>
              <a:defRPr>
                <a:solidFill>
                  <a:schemeClr val="tx1">
                    <a:lumMod val="50000"/>
                  </a:schemeClr>
                </a:solidFill>
              </a:defRPr>
            </a:lvl1pPr>
            <a:lvl2pPr>
              <a:buClr>
                <a:schemeClr val="tx1">
                  <a:lumMod val="50000"/>
                </a:schemeClr>
              </a:buClr>
              <a:buSzPct val="80000"/>
              <a:defRPr>
                <a:solidFill>
                  <a:schemeClr val="tx1">
                    <a:lumMod val="50000"/>
                  </a:schemeClr>
                </a:solidFill>
              </a:defRPr>
            </a:lvl2pPr>
            <a:lvl3pPr>
              <a:buClr>
                <a:schemeClr val="tx1">
                  <a:lumMod val="50000"/>
                </a:schemeClr>
              </a:buClr>
              <a:buSzPct val="80000"/>
              <a:defRPr>
                <a:solidFill>
                  <a:schemeClr val="tx1">
                    <a:lumMod val="50000"/>
                  </a:schemeClr>
                </a:solidFill>
              </a:defRPr>
            </a:lvl3pPr>
            <a:lvl4pPr>
              <a:buClr>
                <a:schemeClr val="tx1">
                  <a:lumMod val="50000"/>
                </a:schemeClr>
              </a:buClr>
              <a:buSzPct val="80000"/>
              <a:defRPr>
                <a:solidFill>
                  <a:schemeClr val="tx1">
                    <a:lumMod val="50000"/>
                  </a:schemeClr>
                </a:solidFill>
              </a:defRPr>
            </a:lvl4pPr>
            <a:lvl5pPr>
              <a:buClr>
                <a:schemeClr val="tx1">
                  <a:lumMod val="50000"/>
                </a:schemeClr>
              </a:buClr>
              <a:buSzPct val="80000"/>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04828FBA-729C-E24D-ABAC-6C8315F0D422}"/>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3BAB1560-FDB3-61B8-DEF6-4051FFCC7A54}"/>
              </a:ext>
            </a:extLst>
          </p:cNvPr>
          <p:cNvGrpSpPr/>
          <p:nvPr userDrawn="1"/>
        </p:nvGrpSpPr>
        <p:grpSpPr>
          <a:xfrm>
            <a:off x="0" y="-2"/>
            <a:ext cx="8842964" cy="1555343"/>
            <a:chOff x="-666750" y="4387850"/>
            <a:chExt cx="8842964" cy="2288670"/>
          </a:xfrm>
          <a:solidFill>
            <a:srgbClr val="034EA2"/>
          </a:solidFill>
        </p:grpSpPr>
        <p:sp>
          <p:nvSpPr>
            <p:cNvPr id="5" name="Rectangle 4">
              <a:extLst>
                <a:ext uri="{FF2B5EF4-FFF2-40B4-BE49-F238E27FC236}">
                  <a16:creationId xmlns:a16="http://schemas.microsoft.com/office/drawing/2014/main" id="{4D2DD934-CCBE-7917-B385-E10D2ECA6725}"/>
                </a:ext>
              </a:extLst>
            </p:cNvPr>
            <p:cNvSpPr/>
            <p:nvPr userDrawn="1"/>
          </p:nvSpPr>
          <p:spPr>
            <a:xfrm>
              <a:off x="-666750" y="4387850"/>
              <a:ext cx="811987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Oval 5">
              <a:extLst>
                <a:ext uri="{FF2B5EF4-FFF2-40B4-BE49-F238E27FC236}">
                  <a16:creationId xmlns:a16="http://schemas.microsoft.com/office/drawing/2014/main" id="{2B0BC34B-277A-A5A0-B169-4292EB3B9525}"/>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0" name="Picture 9" descr="Graphical user interface, text&#10;&#10;Description automatically generated">
            <a:extLst>
              <a:ext uri="{FF2B5EF4-FFF2-40B4-BE49-F238E27FC236}">
                <a16:creationId xmlns:a16="http://schemas.microsoft.com/office/drawing/2014/main" id="{82D6FC7D-876D-6C9A-AF0F-DE4B44016A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8072" y="256397"/>
            <a:ext cx="3024285" cy="1008095"/>
          </a:xfrm>
          <a:prstGeom prst="rect">
            <a:avLst/>
          </a:prstGeom>
        </p:spPr>
      </p:pic>
      <p:sp>
        <p:nvSpPr>
          <p:cNvPr id="13" name="Title 1">
            <a:extLst>
              <a:ext uri="{FF2B5EF4-FFF2-40B4-BE49-F238E27FC236}">
                <a16:creationId xmlns:a16="http://schemas.microsoft.com/office/drawing/2014/main" id="{CEC82FFC-161C-0B7E-EF98-C721870EE4EF}"/>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0039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Title+ContentNo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36882757-AA77-E34A-87C6-0F43C13ED48D}"/>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grpSp>
        <p:nvGrpSpPr>
          <p:cNvPr id="2" name="Group 1">
            <a:extLst>
              <a:ext uri="{FF2B5EF4-FFF2-40B4-BE49-F238E27FC236}">
                <a16:creationId xmlns:a16="http://schemas.microsoft.com/office/drawing/2014/main" id="{F9072FDC-D3E2-14B2-BA40-C8CDAAC01FD0}"/>
              </a:ext>
            </a:extLst>
          </p:cNvPr>
          <p:cNvGrpSpPr/>
          <p:nvPr userDrawn="1"/>
        </p:nvGrpSpPr>
        <p:grpSpPr>
          <a:xfrm>
            <a:off x="1" y="-2"/>
            <a:ext cx="11194276" cy="1554482"/>
            <a:chOff x="-1508577" y="4387850"/>
            <a:chExt cx="11194276" cy="2287403"/>
          </a:xfrm>
          <a:solidFill>
            <a:srgbClr val="034EA2"/>
          </a:solidFill>
        </p:grpSpPr>
        <p:sp>
          <p:nvSpPr>
            <p:cNvPr id="3" name="Rectangle 2">
              <a:extLst>
                <a:ext uri="{FF2B5EF4-FFF2-40B4-BE49-F238E27FC236}">
                  <a16:creationId xmlns:a16="http://schemas.microsoft.com/office/drawing/2014/main" id="{37371F41-C159-C8FE-5B54-D4DC24B70A14}"/>
                </a:ext>
              </a:extLst>
            </p:cNvPr>
            <p:cNvSpPr/>
            <p:nvPr userDrawn="1"/>
          </p:nvSpPr>
          <p:spPr>
            <a:xfrm>
              <a:off x="-1508577" y="4387850"/>
              <a:ext cx="10421256"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C594BB-1C8F-CE97-45A4-ED3FA8D466E4}"/>
                </a:ext>
              </a:extLst>
            </p:cNvPr>
            <p:cNvSpPr/>
            <p:nvPr userDrawn="1"/>
          </p:nvSpPr>
          <p:spPr>
            <a:xfrm>
              <a:off x="8131219" y="4387853"/>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648843FA-C935-121C-3026-1C45D49677DF}"/>
              </a:ext>
            </a:extLst>
          </p:cNvPr>
          <p:cNvSpPr>
            <a:spLocks noGrp="1"/>
          </p:cNvSpPr>
          <p:nvPr>
            <p:ph type="title"/>
          </p:nvPr>
        </p:nvSpPr>
        <p:spPr>
          <a:xfrm>
            <a:off x="533399" y="141190"/>
            <a:ext cx="9597571" cy="1238510"/>
          </a:xfrm>
        </p:spPr>
        <p:txBody>
          <a:bodyPr>
            <a:normAutofit/>
          </a:bodyPr>
          <a:lstStyle>
            <a:lvl1pPr>
              <a:defRPr sz="3600" b="0" cap="all" baseline="0">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3B830FF9-C956-C7E8-4555-8710C7F2F01F}"/>
              </a:ext>
            </a:extLst>
          </p:cNvPr>
          <p:cNvSpPr>
            <a:spLocks noGrp="1"/>
          </p:cNvSpPr>
          <p:nvPr>
            <p:ph idx="1"/>
          </p:nvPr>
        </p:nvSpPr>
        <p:spPr>
          <a:xfrm>
            <a:off x="533400" y="1944914"/>
            <a:ext cx="11087100" cy="4635787"/>
          </a:xfrm>
        </p:spPr>
        <p:txBody>
          <a:bodyPr/>
          <a:lstStyle>
            <a:lvl1pPr>
              <a:buClrTx/>
              <a:buSzPct val="80000"/>
              <a:defRPr>
                <a:solidFill>
                  <a:schemeClr val="tx1">
                    <a:lumMod val="50000"/>
                  </a:schemeClr>
                </a:solidFill>
              </a:defRPr>
            </a:lvl1pPr>
            <a:lvl2pPr>
              <a:buClrTx/>
              <a:buSzPct val="80000"/>
              <a:defRPr>
                <a:solidFill>
                  <a:schemeClr val="tx1">
                    <a:lumMod val="50000"/>
                  </a:schemeClr>
                </a:solidFill>
              </a:defRPr>
            </a:lvl2pPr>
            <a:lvl3pPr>
              <a:buClrTx/>
              <a:buSzPct val="80000"/>
              <a:defRPr>
                <a:solidFill>
                  <a:schemeClr val="tx1">
                    <a:lumMod val="50000"/>
                  </a:schemeClr>
                </a:solidFill>
              </a:defRPr>
            </a:lvl3pPr>
            <a:lvl4pPr>
              <a:buClrTx/>
              <a:buSzPct val="80000"/>
              <a:defRPr>
                <a:solidFill>
                  <a:schemeClr val="tx1">
                    <a:lumMod val="50000"/>
                  </a:schemeClr>
                </a:solidFill>
              </a:defRPr>
            </a:lvl4pPr>
            <a:lvl5pPr>
              <a:buClrTx/>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8949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Title+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2E78F0-F778-A351-6696-DE22C04A2369}"/>
              </a:ext>
            </a:extLst>
          </p:cNvPr>
          <p:cNvGrpSpPr/>
          <p:nvPr userDrawn="1"/>
        </p:nvGrpSpPr>
        <p:grpSpPr>
          <a:xfrm>
            <a:off x="0" y="-2"/>
            <a:ext cx="8842964" cy="1555343"/>
            <a:chOff x="-666750" y="4387850"/>
            <a:chExt cx="8842964" cy="2288670"/>
          </a:xfrm>
          <a:solidFill>
            <a:srgbClr val="034EA2"/>
          </a:solidFill>
        </p:grpSpPr>
        <p:sp>
          <p:nvSpPr>
            <p:cNvPr id="8" name="Rectangle 7">
              <a:extLst>
                <a:ext uri="{FF2B5EF4-FFF2-40B4-BE49-F238E27FC236}">
                  <a16:creationId xmlns:a16="http://schemas.microsoft.com/office/drawing/2014/main" id="{30599330-C64D-C826-9DE6-180687A85C58}"/>
                </a:ext>
              </a:extLst>
            </p:cNvPr>
            <p:cNvSpPr/>
            <p:nvPr userDrawn="1"/>
          </p:nvSpPr>
          <p:spPr>
            <a:xfrm>
              <a:off x="-666750" y="4387850"/>
              <a:ext cx="8119872" cy="2287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24033C-A5A4-3322-B2E7-2CDB5FA6C216}"/>
                </a:ext>
              </a:extLst>
            </p:cNvPr>
            <p:cNvSpPr/>
            <p:nvPr userDrawn="1"/>
          </p:nvSpPr>
          <p:spPr>
            <a:xfrm>
              <a:off x="6621734" y="4389120"/>
              <a:ext cx="1554480" cy="22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userDrawn="1">
            <p:ph idx="1"/>
          </p:nvPr>
        </p:nvSpPr>
        <p:spPr>
          <a:xfrm>
            <a:off x="533400" y="1944914"/>
            <a:ext cx="11087100" cy="4635787"/>
          </a:xfrm>
        </p:spPr>
        <p:txBody>
          <a:bodyPr/>
          <a:lstStyle>
            <a:lvl1pPr>
              <a:buClrTx/>
              <a:buSzPct val="80000"/>
              <a:defRPr>
                <a:solidFill>
                  <a:schemeClr val="tx1">
                    <a:lumMod val="50000"/>
                  </a:schemeClr>
                </a:solidFill>
              </a:defRPr>
            </a:lvl1pPr>
            <a:lvl2pPr>
              <a:buClrTx/>
              <a:buSzPct val="80000"/>
              <a:defRPr>
                <a:solidFill>
                  <a:schemeClr val="tx1">
                    <a:lumMod val="50000"/>
                  </a:schemeClr>
                </a:solidFill>
              </a:defRPr>
            </a:lvl2pPr>
            <a:lvl3pPr>
              <a:buClrTx/>
              <a:buSzPct val="80000"/>
              <a:defRPr>
                <a:solidFill>
                  <a:schemeClr val="tx1">
                    <a:lumMod val="50000"/>
                  </a:schemeClr>
                </a:solidFill>
              </a:defRPr>
            </a:lvl3pPr>
            <a:lvl4pPr>
              <a:buClrTx/>
              <a:buSzPct val="80000"/>
              <a:defRPr>
                <a:solidFill>
                  <a:schemeClr val="tx1">
                    <a:lumMod val="50000"/>
                  </a:schemeClr>
                </a:solidFill>
              </a:defRPr>
            </a:lvl4pPr>
            <a:lvl5pPr>
              <a:buClrTx/>
              <a:buSzPct val="80000"/>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117DB5-22FF-B14A-BA15-CB3452A9801C}"/>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defRPr>
            </a:lvl1pPr>
          </a:lstStyle>
          <a:p>
            <a:fld id="{A9D697E0-8BAF-FE48-9163-E2A2C07FE615}" type="slidenum">
              <a:rPr lang="en-US" smtClean="0"/>
              <a:pPr/>
              <a:t>‹#›</a:t>
            </a:fld>
            <a:endParaRPr lang="en-US"/>
          </a:p>
        </p:txBody>
      </p:sp>
      <p:pic>
        <p:nvPicPr>
          <p:cNvPr id="5" name="Picture 4" descr="Graphical user interface, text&#10;&#10;Description automatically generated">
            <a:extLst>
              <a:ext uri="{FF2B5EF4-FFF2-40B4-BE49-F238E27FC236}">
                <a16:creationId xmlns:a16="http://schemas.microsoft.com/office/drawing/2014/main" id="{59F7C69D-3B29-7408-7C17-9F4FB63556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8072" y="256397"/>
            <a:ext cx="3024285" cy="1008095"/>
          </a:xfrm>
          <a:prstGeom prst="rect">
            <a:avLst/>
          </a:prstGeom>
        </p:spPr>
      </p:pic>
      <p:sp>
        <p:nvSpPr>
          <p:cNvPr id="11" name="Title 1">
            <a:extLst>
              <a:ext uri="{FF2B5EF4-FFF2-40B4-BE49-F238E27FC236}">
                <a16:creationId xmlns:a16="http://schemas.microsoft.com/office/drawing/2014/main" id="{2E4A6D7A-3B82-48B8-50A9-7C89E40C0362}"/>
              </a:ext>
            </a:extLst>
          </p:cNvPr>
          <p:cNvSpPr>
            <a:spLocks noGrp="1"/>
          </p:cNvSpPr>
          <p:nvPr>
            <p:ph type="title"/>
          </p:nvPr>
        </p:nvSpPr>
        <p:spPr>
          <a:xfrm>
            <a:off x="533400" y="141190"/>
            <a:ext cx="7886700" cy="1238510"/>
          </a:xfrm>
        </p:spPr>
        <p:txBody>
          <a:bodyPr>
            <a:normAutofit/>
          </a:bodyPr>
          <a:lstStyle>
            <a:lvl1pPr>
              <a:defRPr sz="3600" b="0" cap="all" baseline="0">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44554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SlideInsert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684264-2544-834A-8A32-87E9CA4C6AD9}"/>
              </a:ext>
            </a:extLst>
          </p:cNvPr>
          <p:cNvGrpSpPr/>
          <p:nvPr userDrawn="1"/>
        </p:nvGrpSpPr>
        <p:grpSpPr>
          <a:xfrm>
            <a:off x="0" y="4387850"/>
            <a:ext cx="8366714" cy="2470150"/>
            <a:chOff x="0" y="4387850"/>
            <a:chExt cx="8366714" cy="2470150"/>
          </a:xfrm>
          <a:solidFill>
            <a:srgbClr val="034EA2"/>
          </a:solidFill>
        </p:grpSpPr>
        <p:sp>
          <p:nvSpPr>
            <p:cNvPr id="15" name="Rectangle 14">
              <a:extLst>
                <a:ext uri="{FF2B5EF4-FFF2-40B4-BE49-F238E27FC236}">
                  <a16:creationId xmlns:a16="http://schemas.microsoft.com/office/drawing/2014/main" id="{9B7A01A0-1E1F-2944-BD90-D044ACCED58F}"/>
                </a:ext>
              </a:extLst>
            </p:cNvPr>
            <p:cNvSpPr/>
            <p:nvPr userDrawn="1"/>
          </p:nvSpPr>
          <p:spPr>
            <a:xfrm>
              <a:off x="0" y="4387850"/>
              <a:ext cx="7132314" cy="247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A5380C2-9215-367A-6304-FC836EC2AE20}"/>
                </a:ext>
              </a:extLst>
            </p:cNvPr>
            <p:cNvSpPr/>
            <p:nvPr userDrawn="1"/>
          </p:nvSpPr>
          <p:spPr>
            <a:xfrm>
              <a:off x="5897834" y="4389120"/>
              <a:ext cx="2468880" cy="2468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icture Placeholder 6">
            <a:extLst>
              <a:ext uri="{FF2B5EF4-FFF2-40B4-BE49-F238E27FC236}">
                <a16:creationId xmlns:a16="http://schemas.microsoft.com/office/drawing/2014/main" id="{85E62920-2762-FB40-AC43-A95B50890C7A}"/>
              </a:ext>
            </a:extLst>
          </p:cNvPr>
          <p:cNvSpPr>
            <a:spLocks noGrp="1"/>
          </p:cNvSpPr>
          <p:nvPr>
            <p:ph type="pic" sz="quarter" idx="10"/>
          </p:nvPr>
        </p:nvSpPr>
        <p:spPr>
          <a:xfrm>
            <a:off x="0" y="0"/>
            <a:ext cx="12192000" cy="4387850"/>
          </a:xfrm>
        </p:spPr>
        <p:txBody>
          <a:bodyPr/>
          <a:lstStyle/>
          <a:p>
            <a:endParaRPr lang="en-US"/>
          </a:p>
        </p:txBody>
      </p:sp>
      <p:sp>
        <p:nvSpPr>
          <p:cNvPr id="12" name="Title 11">
            <a:extLst>
              <a:ext uri="{FF2B5EF4-FFF2-40B4-BE49-F238E27FC236}">
                <a16:creationId xmlns:a16="http://schemas.microsoft.com/office/drawing/2014/main" id="{6B8AD2DB-6753-8940-964D-F039510ADAB9}"/>
              </a:ext>
            </a:extLst>
          </p:cNvPr>
          <p:cNvSpPr>
            <a:spLocks noGrp="1"/>
          </p:cNvSpPr>
          <p:nvPr>
            <p:ph type="title" hasCustomPrompt="1"/>
          </p:nvPr>
        </p:nvSpPr>
        <p:spPr>
          <a:xfrm>
            <a:off x="288290" y="5043805"/>
            <a:ext cx="7748270" cy="534036"/>
          </a:xfrm>
        </p:spPr>
        <p:txBody>
          <a:bodyPr>
            <a:noAutofit/>
          </a:bodyPr>
          <a:lstStyle>
            <a:lvl1pPr>
              <a:defRPr sz="3600" cap="all" baseline="0">
                <a:solidFill>
                  <a:schemeClr val="bg1"/>
                </a:solidFill>
                <a:latin typeface="Arial" panose="020B0604020202020204" pitchFamily="34" charset="0"/>
                <a:cs typeface="Arial" panose="020B0604020202020204" pitchFamily="34" charset="0"/>
              </a:defRPr>
            </a:lvl1pPr>
          </a:lstStyle>
          <a:p>
            <a:r>
              <a:rPr lang="en-US"/>
              <a:t>Presentation title goes here</a:t>
            </a:r>
          </a:p>
        </p:txBody>
      </p:sp>
      <p:sp>
        <p:nvSpPr>
          <p:cNvPr id="18" name="Title 11">
            <a:extLst>
              <a:ext uri="{FF2B5EF4-FFF2-40B4-BE49-F238E27FC236}">
                <a16:creationId xmlns:a16="http://schemas.microsoft.com/office/drawing/2014/main" id="{0CA116B3-D565-FB46-B57C-3C946E1BB480}"/>
              </a:ext>
            </a:extLst>
          </p:cNvPr>
          <p:cNvSpPr txBox="1">
            <a:spLocks/>
          </p:cNvSpPr>
          <p:nvPr userDrawn="1"/>
        </p:nvSpPr>
        <p:spPr>
          <a:xfrm>
            <a:off x="288290" y="5628641"/>
            <a:ext cx="7748270" cy="534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endParaRPr lang="en-US" sz="3200" cap="none"/>
          </a:p>
        </p:txBody>
      </p:sp>
      <p:sp>
        <p:nvSpPr>
          <p:cNvPr id="22" name="Text Placeholder 21">
            <a:extLst>
              <a:ext uri="{FF2B5EF4-FFF2-40B4-BE49-F238E27FC236}">
                <a16:creationId xmlns:a16="http://schemas.microsoft.com/office/drawing/2014/main" id="{38AF28EA-376C-8D4B-A03C-EDBBDC9E4D70}"/>
              </a:ext>
            </a:extLst>
          </p:cNvPr>
          <p:cNvSpPr>
            <a:spLocks noGrp="1"/>
          </p:cNvSpPr>
          <p:nvPr>
            <p:ph type="body" sz="quarter" idx="11" hasCustomPrompt="1"/>
          </p:nvPr>
        </p:nvSpPr>
        <p:spPr>
          <a:xfrm>
            <a:off x="288925" y="5606973"/>
            <a:ext cx="7747000" cy="480131"/>
          </a:xfrm>
          <a:ln>
            <a:noFill/>
          </a:ln>
        </p:spPr>
        <p:txBody>
          <a:bodyPr anchor="t">
            <a:spAutoFit/>
          </a:bodyPr>
          <a:lstStyle>
            <a:lvl1pPr marL="0" indent="0">
              <a:buNone/>
              <a:defRPr>
                <a:solidFill>
                  <a:schemeClr val="bg1"/>
                </a:solidFill>
                <a:latin typeface="+mj-lt"/>
              </a:defRPr>
            </a:lvl1pPr>
          </a:lstStyle>
          <a:p>
            <a:pPr lvl="0"/>
            <a:r>
              <a:rPr lang="en-US"/>
              <a:t>Presented by, date, etc. goes here</a:t>
            </a:r>
          </a:p>
        </p:txBody>
      </p:sp>
      <p:pic>
        <p:nvPicPr>
          <p:cNvPr id="2" name="Picture 1" descr="Graphical user interface, text&#10;&#10;Description automatically generated">
            <a:extLst>
              <a:ext uri="{FF2B5EF4-FFF2-40B4-BE49-F238E27FC236}">
                <a16:creationId xmlns:a16="http://schemas.microsoft.com/office/drawing/2014/main" id="{80AF55C5-0856-CA25-0320-A9F918DE3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0064" y="5081905"/>
            <a:ext cx="3346704" cy="1115568"/>
          </a:xfrm>
          <a:prstGeom prst="rect">
            <a:avLst/>
          </a:prstGeom>
        </p:spPr>
      </p:pic>
    </p:spTree>
    <p:extLst>
      <p:ext uri="{BB962C8B-B14F-4D97-AF65-F5344CB8AC3E}">
        <p14:creationId xmlns:p14="http://schemas.microsoft.com/office/powerpoint/2010/main" val="129209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Slide_No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25FDD1-0550-365F-6BC8-2B182FE8868B}"/>
              </a:ext>
            </a:extLst>
          </p:cNvPr>
          <p:cNvGrpSpPr/>
          <p:nvPr userDrawn="1"/>
        </p:nvGrpSpPr>
        <p:grpSpPr>
          <a:xfrm>
            <a:off x="0" y="0"/>
            <a:ext cx="8409879" cy="6858000"/>
            <a:chOff x="0" y="0"/>
            <a:chExt cx="8409879" cy="6858000"/>
          </a:xfrm>
        </p:grpSpPr>
        <p:sp>
          <p:nvSpPr>
            <p:cNvPr id="16" name="Rectangle 15">
              <a:extLst>
                <a:ext uri="{FF2B5EF4-FFF2-40B4-BE49-F238E27FC236}">
                  <a16:creationId xmlns:a16="http://schemas.microsoft.com/office/drawing/2014/main" id="{61F3ECA7-4AE6-7D7D-1EAB-730D0A8E445E}"/>
                </a:ext>
              </a:extLst>
            </p:cNvPr>
            <p:cNvSpPr/>
            <p:nvPr userDrawn="1"/>
          </p:nvSpPr>
          <p:spPr>
            <a:xfrm>
              <a:off x="0" y="0"/>
              <a:ext cx="729368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B12E6C-AF81-DB6A-A001-9A472564F8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8695" y="0"/>
              <a:ext cx="7571184" cy="6858000"/>
            </a:xfrm>
            <a:prstGeom prst="rect">
              <a:avLst/>
            </a:prstGeom>
          </p:spPr>
        </p:pic>
      </p:grpSp>
      <p:sp>
        <p:nvSpPr>
          <p:cNvPr id="18" name="Title 11">
            <a:extLst>
              <a:ext uri="{FF2B5EF4-FFF2-40B4-BE49-F238E27FC236}">
                <a16:creationId xmlns:a16="http://schemas.microsoft.com/office/drawing/2014/main" id="{0CA116B3-D565-FB46-B57C-3C946E1BB480}"/>
              </a:ext>
            </a:extLst>
          </p:cNvPr>
          <p:cNvSpPr txBox="1">
            <a:spLocks/>
          </p:cNvSpPr>
          <p:nvPr userDrawn="1"/>
        </p:nvSpPr>
        <p:spPr>
          <a:xfrm>
            <a:off x="288290" y="5628641"/>
            <a:ext cx="7748270" cy="534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endParaRPr lang="en-US" sz="3200" cap="none"/>
          </a:p>
        </p:txBody>
      </p:sp>
      <p:sp>
        <p:nvSpPr>
          <p:cNvPr id="8" name="Title 11">
            <a:extLst>
              <a:ext uri="{FF2B5EF4-FFF2-40B4-BE49-F238E27FC236}">
                <a16:creationId xmlns:a16="http://schemas.microsoft.com/office/drawing/2014/main" id="{13A0AA43-ACCB-B343-568F-25DF59F0FAA5}"/>
              </a:ext>
            </a:extLst>
          </p:cNvPr>
          <p:cNvSpPr txBox="1">
            <a:spLocks/>
          </p:cNvSpPr>
          <p:nvPr userDrawn="1"/>
        </p:nvSpPr>
        <p:spPr>
          <a:xfrm>
            <a:off x="288290" y="5628641"/>
            <a:ext cx="7748270" cy="534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endParaRPr lang="en-US" sz="3200" cap="none"/>
          </a:p>
        </p:txBody>
      </p:sp>
      <p:sp>
        <p:nvSpPr>
          <p:cNvPr id="20" name="Title 11">
            <a:extLst>
              <a:ext uri="{FF2B5EF4-FFF2-40B4-BE49-F238E27FC236}">
                <a16:creationId xmlns:a16="http://schemas.microsoft.com/office/drawing/2014/main" id="{9988355A-2786-915B-BEFA-D8B057705144}"/>
              </a:ext>
            </a:extLst>
          </p:cNvPr>
          <p:cNvSpPr>
            <a:spLocks noGrp="1"/>
          </p:cNvSpPr>
          <p:nvPr>
            <p:ph type="title" hasCustomPrompt="1"/>
          </p:nvPr>
        </p:nvSpPr>
        <p:spPr>
          <a:xfrm>
            <a:off x="288290" y="2894964"/>
            <a:ext cx="7748270" cy="534036"/>
          </a:xfrm>
        </p:spPr>
        <p:txBody>
          <a:bodyPr>
            <a:noAutofit/>
          </a:bodyPr>
          <a:lstStyle>
            <a:lvl1pPr>
              <a:defRPr sz="3200" cap="all" baseline="0">
                <a:solidFill>
                  <a:schemeClr val="bg1"/>
                </a:solidFill>
              </a:defRPr>
            </a:lvl1pPr>
          </a:lstStyle>
          <a:p>
            <a:r>
              <a:rPr lang="en-US"/>
              <a:t>Presentation title goes here</a:t>
            </a:r>
          </a:p>
        </p:txBody>
      </p:sp>
      <p:sp>
        <p:nvSpPr>
          <p:cNvPr id="21" name="Text Placeholder 21">
            <a:extLst>
              <a:ext uri="{FF2B5EF4-FFF2-40B4-BE49-F238E27FC236}">
                <a16:creationId xmlns:a16="http://schemas.microsoft.com/office/drawing/2014/main" id="{04F83692-A882-C512-04BB-6E26073CD859}"/>
              </a:ext>
            </a:extLst>
          </p:cNvPr>
          <p:cNvSpPr>
            <a:spLocks noGrp="1"/>
          </p:cNvSpPr>
          <p:nvPr>
            <p:ph type="body" sz="quarter" idx="11" hasCustomPrompt="1"/>
          </p:nvPr>
        </p:nvSpPr>
        <p:spPr>
          <a:xfrm>
            <a:off x="288925" y="3458132"/>
            <a:ext cx="7747000" cy="480131"/>
          </a:xfrm>
          <a:ln>
            <a:noFill/>
          </a:ln>
        </p:spPr>
        <p:txBody>
          <a:bodyPr wrap="square" anchor="t">
            <a:spAutoFit/>
          </a:bodyPr>
          <a:lstStyle>
            <a:lvl1pPr marL="0" indent="0">
              <a:buNone/>
              <a:defRPr>
                <a:solidFill>
                  <a:schemeClr val="bg1"/>
                </a:solidFill>
              </a:defRPr>
            </a:lvl1pPr>
          </a:lstStyle>
          <a:p>
            <a:pPr lvl="0"/>
            <a:r>
              <a:rPr lang="en-US"/>
              <a:t>Presented by, date, etc. goes here</a:t>
            </a:r>
          </a:p>
        </p:txBody>
      </p:sp>
      <p:pic>
        <p:nvPicPr>
          <p:cNvPr id="2" name="Picture 1" descr="Graphical user interface, text&#10;&#10;Description automatically generated">
            <a:extLst>
              <a:ext uri="{FF2B5EF4-FFF2-40B4-BE49-F238E27FC236}">
                <a16:creationId xmlns:a16="http://schemas.microsoft.com/office/drawing/2014/main" id="{569A2D61-FB58-CB09-EB66-8421161DB0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85695" y="2871216"/>
            <a:ext cx="3346704" cy="1115568"/>
          </a:xfrm>
          <a:prstGeom prst="rect">
            <a:avLst/>
          </a:prstGeom>
        </p:spPr>
      </p:pic>
    </p:spTree>
    <p:extLst>
      <p:ext uri="{BB962C8B-B14F-4D97-AF65-F5344CB8AC3E}">
        <p14:creationId xmlns:p14="http://schemas.microsoft.com/office/powerpoint/2010/main" val="225545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SectionTitle-CurvedImag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7636841-09A9-3B2A-9410-EA86B87913B6}"/>
              </a:ext>
            </a:extLst>
          </p:cNvPr>
          <p:cNvSpPr/>
          <p:nvPr userDrawn="1"/>
        </p:nvSpPr>
        <p:spPr>
          <a:xfrm>
            <a:off x="0" y="0"/>
            <a:ext cx="7599311" cy="6858000"/>
          </a:xfrm>
          <a:custGeom>
            <a:avLst/>
            <a:gdLst>
              <a:gd name="connsiteX0" fmla="*/ 0 w 7599311"/>
              <a:gd name="connsiteY0" fmla="*/ 0 h 6858000"/>
              <a:gd name="connsiteX1" fmla="*/ 6553200 w 7599311"/>
              <a:gd name="connsiteY1" fmla="*/ 0 h 6858000"/>
              <a:gd name="connsiteX2" fmla="*/ 6569039 w 7599311"/>
              <a:gd name="connsiteY2" fmla="*/ 16944 h 6858000"/>
              <a:gd name="connsiteX3" fmla="*/ 7599311 w 7599311"/>
              <a:gd name="connsiteY3" fmla="*/ 3429000 h 6858000"/>
              <a:gd name="connsiteX4" fmla="*/ 6569039 w 7599311"/>
              <a:gd name="connsiteY4" fmla="*/ 6841058 h 6858000"/>
              <a:gd name="connsiteX5" fmla="*/ 6553200 w 7599311"/>
              <a:gd name="connsiteY5" fmla="*/ 6858000 h 6858000"/>
              <a:gd name="connsiteX6" fmla="*/ 0 w 75993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9311" h="6858000">
                <a:moveTo>
                  <a:pt x="0" y="0"/>
                </a:moveTo>
                <a:lnTo>
                  <a:pt x="6553200" y="0"/>
                </a:lnTo>
                <a:lnTo>
                  <a:pt x="6569039" y="16944"/>
                </a:lnTo>
                <a:cubicBezTo>
                  <a:pt x="7190631" y="756403"/>
                  <a:pt x="7599311" y="2008662"/>
                  <a:pt x="7599311" y="3429000"/>
                </a:cubicBezTo>
                <a:cubicBezTo>
                  <a:pt x="7599311" y="4849339"/>
                  <a:pt x="7190631" y="6101598"/>
                  <a:pt x="6569039" y="6841058"/>
                </a:cubicBezTo>
                <a:lnTo>
                  <a:pt x="6553200" y="6858000"/>
                </a:lnTo>
                <a:lnTo>
                  <a:pt x="0" y="6858000"/>
                </a:lnTo>
                <a:close/>
              </a:path>
            </a:pathLst>
          </a:cu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Picture Placeholder 19">
            <a:extLst>
              <a:ext uri="{FF2B5EF4-FFF2-40B4-BE49-F238E27FC236}">
                <a16:creationId xmlns:a16="http://schemas.microsoft.com/office/drawing/2014/main" id="{22F42D12-B636-23A3-D944-546851E9756F}"/>
              </a:ext>
            </a:extLst>
          </p:cNvPr>
          <p:cNvSpPr>
            <a:spLocks noGrp="1"/>
          </p:cNvSpPr>
          <p:nvPr>
            <p:ph type="pic" sz="quarter" idx="10" hasCustomPrompt="1"/>
          </p:nvPr>
        </p:nvSpPr>
        <p:spPr>
          <a:xfrm>
            <a:off x="6553202" y="0"/>
            <a:ext cx="5638799" cy="6858000"/>
          </a:xfrm>
          <a:custGeom>
            <a:avLst/>
            <a:gdLst>
              <a:gd name="connsiteX0" fmla="*/ 0 w 5638799"/>
              <a:gd name="connsiteY0" fmla="*/ 0 h 6858000"/>
              <a:gd name="connsiteX1" fmla="*/ 5638799 w 5638799"/>
              <a:gd name="connsiteY1" fmla="*/ 0 h 6858000"/>
              <a:gd name="connsiteX2" fmla="*/ 5638799 w 5638799"/>
              <a:gd name="connsiteY2" fmla="*/ 6858000 h 6858000"/>
              <a:gd name="connsiteX3" fmla="*/ 0 w 5638799"/>
              <a:gd name="connsiteY3" fmla="*/ 6858000 h 6858000"/>
              <a:gd name="connsiteX4" fmla="*/ 15839 w 5638799"/>
              <a:gd name="connsiteY4" fmla="*/ 6841058 h 6858000"/>
              <a:gd name="connsiteX5" fmla="*/ 1046111 w 5638799"/>
              <a:gd name="connsiteY5" fmla="*/ 3429000 h 6858000"/>
              <a:gd name="connsiteX6" fmla="*/ 15839 w 5638799"/>
              <a:gd name="connsiteY6" fmla="*/ 169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799" h="6858000">
                <a:moveTo>
                  <a:pt x="0" y="0"/>
                </a:moveTo>
                <a:lnTo>
                  <a:pt x="5638799" y="0"/>
                </a:lnTo>
                <a:lnTo>
                  <a:pt x="5638799" y="6858000"/>
                </a:lnTo>
                <a:lnTo>
                  <a:pt x="0" y="6858000"/>
                </a:lnTo>
                <a:lnTo>
                  <a:pt x="15839" y="6841058"/>
                </a:lnTo>
                <a:cubicBezTo>
                  <a:pt x="637431" y="6101598"/>
                  <a:pt x="1046111" y="4849339"/>
                  <a:pt x="1046111" y="3429000"/>
                </a:cubicBezTo>
                <a:cubicBezTo>
                  <a:pt x="1046111" y="2008662"/>
                  <a:pt x="637431" y="756403"/>
                  <a:pt x="15839" y="16944"/>
                </a:cubicBezTo>
                <a:close/>
              </a:path>
            </a:pathLst>
          </a:custGeom>
        </p:spPr>
        <p:txBody>
          <a:bodyPr wrap="square" anchor="ctr">
            <a:noAutofit/>
          </a:bodyPr>
          <a:lstStyle>
            <a:lvl1pPr marL="0" indent="0" algn="r">
              <a:buNone/>
              <a:defRPr/>
            </a:lvl1pPr>
          </a:lstStyle>
          <a:p>
            <a:r>
              <a:rPr lang="en-US"/>
              <a:t>Click to Add Picture</a:t>
            </a:r>
          </a:p>
        </p:txBody>
      </p:sp>
      <p:pic>
        <p:nvPicPr>
          <p:cNvPr id="16" name="Picture 15" descr="Graphical user interface, text&#10;&#10;Description automatically generated">
            <a:extLst>
              <a:ext uri="{FF2B5EF4-FFF2-40B4-BE49-F238E27FC236}">
                <a16:creationId xmlns:a16="http://schemas.microsoft.com/office/drawing/2014/main" id="{FDCD69B3-C2B2-8B33-6CD8-6DDA3280CA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44876" y="5029200"/>
            <a:ext cx="3922479" cy="1307493"/>
          </a:xfrm>
          <a:prstGeom prst="rect">
            <a:avLst/>
          </a:prstGeom>
        </p:spPr>
      </p:pic>
      <p:sp>
        <p:nvSpPr>
          <p:cNvPr id="17" name="Subtitle 2">
            <a:extLst>
              <a:ext uri="{FF2B5EF4-FFF2-40B4-BE49-F238E27FC236}">
                <a16:creationId xmlns:a16="http://schemas.microsoft.com/office/drawing/2014/main" id="{66EFE5BC-ABC4-9E25-853D-83C87E966762}"/>
              </a:ext>
            </a:extLst>
          </p:cNvPr>
          <p:cNvSpPr>
            <a:spLocks noGrp="1"/>
          </p:cNvSpPr>
          <p:nvPr>
            <p:ph type="subTitle" idx="1" hasCustomPrompt="1"/>
          </p:nvPr>
        </p:nvSpPr>
        <p:spPr>
          <a:xfrm>
            <a:off x="671069" y="2195885"/>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spTree>
    <p:custDataLst>
      <p:tags r:id="rId1"/>
    </p:custDataLst>
    <p:extLst>
      <p:ext uri="{BB962C8B-B14F-4D97-AF65-F5344CB8AC3E}">
        <p14:creationId xmlns:p14="http://schemas.microsoft.com/office/powerpoint/2010/main" val="38644441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Title-No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3C95B-857C-C0FA-1241-2A928825C2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25452" y="0"/>
            <a:ext cx="6999684" cy="6858000"/>
          </a:xfrm>
          <a:prstGeom prst="rect">
            <a:avLst/>
          </a:prstGeom>
        </p:spPr>
      </p:pic>
      <p:sp>
        <p:nvSpPr>
          <p:cNvPr id="2" name="Rectangle 1">
            <a:extLst>
              <a:ext uri="{FF2B5EF4-FFF2-40B4-BE49-F238E27FC236}">
                <a16:creationId xmlns:a16="http://schemas.microsoft.com/office/drawing/2014/main" id="{E0F70E73-BC87-694F-9013-384D23D98A9F}"/>
              </a:ext>
            </a:extLst>
          </p:cNvPr>
          <p:cNvSpPr/>
          <p:nvPr userDrawn="1"/>
        </p:nvSpPr>
        <p:spPr>
          <a:xfrm>
            <a:off x="0" y="0"/>
            <a:ext cx="6412230" cy="685800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a:spLocks noGrp="1"/>
          </p:cNvSpPr>
          <p:nvPr>
            <p:ph type="subTitle" idx="1" hasCustomPrompt="1"/>
          </p:nvPr>
        </p:nvSpPr>
        <p:spPr>
          <a:xfrm>
            <a:off x="1101375" y="1808610"/>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pic>
        <p:nvPicPr>
          <p:cNvPr id="8" name="Picture 7" descr="Graphical user interface, text&#10;&#10;Description automatically generated">
            <a:extLst>
              <a:ext uri="{FF2B5EF4-FFF2-40B4-BE49-F238E27FC236}">
                <a16:creationId xmlns:a16="http://schemas.microsoft.com/office/drawing/2014/main" id="{913F27DA-B87B-DB9D-2D3D-3CE11E32E0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92713" y="4839382"/>
            <a:ext cx="3922479" cy="1307493"/>
          </a:xfrm>
          <a:prstGeom prst="rect">
            <a:avLst/>
          </a:prstGeom>
        </p:spPr>
      </p:pic>
    </p:spTree>
    <p:custDataLst>
      <p:tags r:id="rId1"/>
    </p:custDataLst>
    <p:extLst>
      <p:ext uri="{BB962C8B-B14F-4D97-AF65-F5344CB8AC3E}">
        <p14:creationId xmlns:p14="http://schemas.microsoft.com/office/powerpoint/2010/main" val="97544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SectionTitle-CurvedImage-NoLogo">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7636841-09A9-3B2A-9410-EA86B87913B6}"/>
              </a:ext>
            </a:extLst>
          </p:cNvPr>
          <p:cNvSpPr/>
          <p:nvPr userDrawn="1"/>
        </p:nvSpPr>
        <p:spPr>
          <a:xfrm>
            <a:off x="0" y="0"/>
            <a:ext cx="7599311" cy="6858000"/>
          </a:xfrm>
          <a:custGeom>
            <a:avLst/>
            <a:gdLst>
              <a:gd name="connsiteX0" fmla="*/ 0 w 7599311"/>
              <a:gd name="connsiteY0" fmla="*/ 0 h 6858000"/>
              <a:gd name="connsiteX1" fmla="*/ 6553200 w 7599311"/>
              <a:gd name="connsiteY1" fmla="*/ 0 h 6858000"/>
              <a:gd name="connsiteX2" fmla="*/ 6569039 w 7599311"/>
              <a:gd name="connsiteY2" fmla="*/ 16944 h 6858000"/>
              <a:gd name="connsiteX3" fmla="*/ 7599311 w 7599311"/>
              <a:gd name="connsiteY3" fmla="*/ 3429000 h 6858000"/>
              <a:gd name="connsiteX4" fmla="*/ 6569039 w 7599311"/>
              <a:gd name="connsiteY4" fmla="*/ 6841058 h 6858000"/>
              <a:gd name="connsiteX5" fmla="*/ 6553200 w 7599311"/>
              <a:gd name="connsiteY5" fmla="*/ 6858000 h 6858000"/>
              <a:gd name="connsiteX6" fmla="*/ 0 w 75993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9311" h="6858000">
                <a:moveTo>
                  <a:pt x="0" y="0"/>
                </a:moveTo>
                <a:lnTo>
                  <a:pt x="6553200" y="0"/>
                </a:lnTo>
                <a:lnTo>
                  <a:pt x="6569039" y="16944"/>
                </a:lnTo>
                <a:cubicBezTo>
                  <a:pt x="7190631" y="756403"/>
                  <a:pt x="7599311" y="2008662"/>
                  <a:pt x="7599311" y="3429000"/>
                </a:cubicBezTo>
                <a:cubicBezTo>
                  <a:pt x="7599311" y="4849339"/>
                  <a:pt x="7190631" y="6101598"/>
                  <a:pt x="6569039" y="6841058"/>
                </a:cubicBezTo>
                <a:lnTo>
                  <a:pt x="6553200" y="6858000"/>
                </a:lnTo>
                <a:lnTo>
                  <a:pt x="0" y="6858000"/>
                </a:lnTo>
                <a:close/>
              </a:path>
            </a:pathLst>
          </a:cu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Picture Placeholder 19">
            <a:extLst>
              <a:ext uri="{FF2B5EF4-FFF2-40B4-BE49-F238E27FC236}">
                <a16:creationId xmlns:a16="http://schemas.microsoft.com/office/drawing/2014/main" id="{22F42D12-B636-23A3-D944-546851E9756F}"/>
              </a:ext>
            </a:extLst>
          </p:cNvPr>
          <p:cNvSpPr>
            <a:spLocks noGrp="1"/>
          </p:cNvSpPr>
          <p:nvPr>
            <p:ph type="pic" sz="quarter" idx="10" hasCustomPrompt="1"/>
          </p:nvPr>
        </p:nvSpPr>
        <p:spPr>
          <a:xfrm>
            <a:off x="6553202" y="0"/>
            <a:ext cx="5638799" cy="6858000"/>
          </a:xfrm>
          <a:custGeom>
            <a:avLst/>
            <a:gdLst>
              <a:gd name="connsiteX0" fmla="*/ 0 w 5638799"/>
              <a:gd name="connsiteY0" fmla="*/ 0 h 6858000"/>
              <a:gd name="connsiteX1" fmla="*/ 5638799 w 5638799"/>
              <a:gd name="connsiteY1" fmla="*/ 0 h 6858000"/>
              <a:gd name="connsiteX2" fmla="*/ 5638799 w 5638799"/>
              <a:gd name="connsiteY2" fmla="*/ 6858000 h 6858000"/>
              <a:gd name="connsiteX3" fmla="*/ 0 w 5638799"/>
              <a:gd name="connsiteY3" fmla="*/ 6858000 h 6858000"/>
              <a:gd name="connsiteX4" fmla="*/ 15839 w 5638799"/>
              <a:gd name="connsiteY4" fmla="*/ 6841058 h 6858000"/>
              <a:gd name="connsiteX5" fmla="*/ 1046111 w 5638799"/>
              <a:gd name="connsiteY5" fmla="*/ 3429000 h 6858000"/>
              <a:gd name="connsiteX6" fmla="*/ 15839 w 5638799"/>
              <a:gd name="connsiteY6" fmla="*/ 169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799" h="6858000">
                <a:moveTo>
                  <a:pt x="0" y="0"/>
                </a:moveTo>
                <a:lnTo>
                  <a:pt x="5638799" y="0"/>
                </a:lnTo>
                <a:lnTo>
                  <a:pt x="5638799" y="6858000"/>
                </a:lnTo>
                <a:lnTo>
                  <a:pt x="0" y="6858000"/>
                </a:lnTo>
                <a:lnTo>
                  <a:pt x="15839" y="6841058"/>
                </a:lnTo>
                <a:cubicBezTo>
                  <a:pt x="637431" y="6101598"/>
                  <a:pt x="1046111" y="4849339"/>
                  <a:pt x="1046111" y="3429000"/>
                </a:cubicBezTo>
                <a:cubicBezTo>
                  <a:pt x="1046111" y="2008662"/>
                  <a:pt x="637431" y="756403"/>
                  <a:pt x="15839" y="16944"/>
                </a:cubicBezTo>
                <a:close/>
              </a:path>
            </a:pathLst>
          </a:custGeom>
        </p:spPr>
        <p:txBody>
          <a:bodyPr wrap="square" anchor="ctr">
            <a:noAutofit/>
          </a:bodyPr>
          <a:lstStyle>
            <a:lvl1pPr marL="0" indent="0" algn="r">
              <a:buNone/>
              <a:defRPr/>
            </a:lvl1pPr>
          </a:lstStyle>
          <a:p>
            <a:r>
              <a:rPr lang="en-US"/>
              <a:t>Click to Add Picture</a:t>
            </a:r>
          </a:p>
        </p:txBody>
      </p:sp>
      <p:sp>
        <p:nvSpPr>
          <p:cNvPr id="17" name="Subtitle 2">
            <a:extLst>
              <a:ext uri="{FF2B5EF4-FFF2-40B4-BE49-F238E27FC236}">
                <a16:creationId xmlns:a16="http://schemas.microsoft.com/office/drawing/2014/main" id="{66EFE5BC-ABC4-9E25-853D-83C87E966762}"/>
              </a:ext>
            </a:extLst>
          </p:cNvPr>
          <p:cNvSpPr>
            <a:spLocks noGrp="1"/>
          </p:cNvSpPr>
          <p:nvPr>
            <p:ph type="subTitle" idx="1" hasCustomPrompt="1"/>
          </p:nvPr>
        </p:nvSpPr>
        <p:spPr>
          <a:xfrm>
            <a:off x="671069" y="2195885"/>
            <a:ext cx="5070093" cy="2466230"/>
          </a:xfrm>
        </p:spPr>
        <p:txBody>
          <a:bodyPr anchor="ctr">
            <a:noAutofit/>
          </a:bodyPr>
          <a:lstStyle>
            <a:lvl1pPr marL="0" indent="0" algn="ctr">
              <a:buNone/>
              <a:defRPr sz="36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NAME</a:t>
            </a:r>
          </a:p>
        </p:txBody>
      </p:sp>
    </p:spTree>
    <p:custDataLst>
      <p:tags r:id="rId1"/>
    </p:custDataLst>
    <p:extLst>
      <p:ext uri="{BB962C8B-B14F-4D97-AF65-F5344CB8AC3E}">
        <p14:creationId xmlns:p14="http://schemas.microsoft.com/office/powerpoint/2010/main" val="2359490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750B15B-1572-D575-6A5A-9E8AD8901B81}"/>
              </a:ext>
            </a:extLst>
          </p:cNvPr>
          <p:cNvSpPr>
            <a:spLocks noGrp="1"/>
          </p:cNvSpPr>
          <p:nvPr>
            <p:ph type="sldNum" sz="quarter" idx="4"/>
          </p:nvPr>
        </p:nvSpPr>
        <p:spPr>
          <a:xfrm>
            <a:off x="9448800" y="6580701"/>
            <a:ext cx="2743200" cy="277299"/>
          </a:xfrm>
          <a:prstGeom prst="rect">
            <a:avLst/>
          </a:prstGeom>
        </p:spPr>
        <p:txBody>
          <a:bodyPr vert="horz" lIns="91440" tIns="45720" rIns="91440" bIns="45720" rtlCol="0" anchor="ctr"/>
          <a:lstStyle>
            <a:lvl1pPr algn="r">
              <a:defRPr sz="1000">
                <a:solidFill>
                  <a:srgbClr val="034EA2"/>
                </a:solidFill>
                <a:latin typeface="Proxima Nova" panose="02000506030000020004" pitchFamily="2" charset="0"/>
              </a:defRPr>
            </a:lvl1pPr>
          </a:lstStyle>
          <a:p>
            <a:fld id="{A9D697E0-8BAF-FE48-9163-E2A2C07FE615}" type="slidenum">
              <a:rPr lang="en-US" smtClean="0"/>
              <a:pPr/>
              <a:t>‹#›</a:t>
            </a:fld>
            <a:endParaRPr lang="en-US"/>
          </a:p>
        </p:txBody>
      </p:sp>
    </p:spTree>
    <p:custDataLst>
      <p:tags r:id="rId30"/>
    </p:custDataLst>
    <p:extLst>
      <p:ext uri="{BB962C8B-B14F-4D97-AF65-F5344CB8AC3E}">
        <p14:creationId xmlns:p14="http://schemas.microsoft.com/office/powerpoint/2010/main" val="1873459375"/>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752" r:id="rId3"/>
    <p:sldLayoutId id="2147483753" r:id="rId4"/>
    <p:sldLayoutId id="2147483712" r:id="rId5"/>
    <p:sldLayoutId id="2147483713" r:id="rId6"/>
    <p:sldLayoutId id="2147483703" r:id="rId7"/>
    <p:sldLayoutId id="2147483699" r:id="rId8"/>
    <p:sldLayoutId id="2147483714" r:id="rId9"/>
    <p:sldLayoutId id="2147483715" r:id="rId10"/>
    <p:sldLayoutId id="2147483704" r:id="rId11"/>
    <p:sldLayoutId id="2147483700" r:id="rId12"/>
    <p:sldLayoutId id="2147483716" r:id="rId13"/>
    <p:sldLayoutId id="2147483717" r:id="rId14"/>
    <p:sldLayoutId id="2147483674" r:id="rId15"/>
    <p:sldLayoutId id="2147483707" r:id="rId16"/>
    <p:sldLayoutId id="2147483657" r:id="rId17"/>
    <p:sldLayoutId id="2147483708" r:id="rId18"/>
    <p:sldLayoutId id="2147483661" r:id="rId19"/>
    <p:sldLayoutId id="2147483718" r:id="rId20"/>
    <p:sldLayoutId id="2147483721" r:id="rId21"/>
    <p:sldLayoutId id="2147483719" r:id="rId22"/>
    <p:sldLayoutId id="2147483722" r:id="rId23"/>
    <p:sldLayoutId id="2147483720" r:id="rId24"/>
    <p:sldLayoutId id="2147483723" r:id="rId25"/>
    <p:sldLayoutId id="2147483724" r:id="rId26"/>
    <p:sldLayoutId id="2147483755" r:id="rId27"/>
    <p:sldLayoutId id="2147483756" r:id="rId28"/>
  </p:sldLayoutIdLst>
  <p:txStyles>
    <p:titleStyle>
      <a:lvl1pPr algn="l" defTabSz="914400" rtl="0" eaLnBrk="1" latinLnBrk="0" hangingPunct="1">
        <a:lnSpc>
          <a:spcPct val="90000"/>
        </a:lnSpc>
        <a:spcBef>
          <a:spcPct val="0"/>
        </a:spcBef>
        <a:buNone/>
        <a:defRPr sz="4400" kern="1200" baseline="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lumMod val="50000"/>
          </a:schemeClr>
        </a:buClr>
        <a:buFont typeface="Arial"/>
        <a:buChar char="•"/>
        <a:defRPr sz="2800" kern="1200" baseline="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tx1">
            <a:lumMod val="50000"/>
          </a:schemeClr>
        </a:buClr>
        <a:buFont typeface="Arial"/>
        <a:buChar char="•"/>
        <a:defRPr sz="2400" kern="1200" baseline="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lumMod val="50000"/>
          </a:schemeClr>
        </a:buClr>
        <a:buFont typeface="Arial"/>
        <a:buChar char="•"/>
        <a:defRPr sz="2000" kern="1200" baseline="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50000"/>
          </a:schemeClr>
        </a:buClr>
        <a:buFont typeface="Arial"/>
        <a:buChar char="•"/>
        <a:defRPr sz="1800" kern="1200" baseline="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lumMod val="50000"/>
          </a:schemeClr>
        </a:buClr>
        <a:buFont typeface="Arial"/>
        <a:buChar char="•"/>
        <a:defRPr sz="1800" kern="1200" baseline="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6.png"/><Relationship Id="rId4" Type="http://schemas.openxmlformats.org/officeDocument/2006/relationships/hyperlink" Target="https://focusonenergy.com/ira-hear"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hyperlink" Target="https://assets.focusonenergy.com/production/IRA/Retail-Program-Participation-Guide_10-25.pdf"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ssets.focusonenergy.com/production/IRA/Safe-Switch-Conversion-Safety-Info-Sheet_9-30-25.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focusonenergy.com/ira-registered-contractors" TargetMode="External"/><Relationship Id="rId3" Type="http://schemas.openxmlformats.org/officeDocument/2006/relationships/notesSlide" Target="../notesSlides/notesSlide19.xml"/><Relationship Id="rId7"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hyperlink" Target="mailto:Nancy.Alberte@focusonenergy.com"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focusonenergy.com/home-energy-rebates" TargetMode="Externa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mailto:IRAHER@focusonenerg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ocusonenergy.com/home-energy-rebat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ocusonenergy.formstack.com/forms/ira_assessment_ap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garden&#10;&#10;Description automatically generated">
            <a:extLst>
              <a:ext uri="{FF2B5EF4-FFF2-40B4-BE49-F238E27FC236}">
                <a16:creationId xmlns:a16="http://schemas.microsoft.com/office/drawing/2014/main" id="{F06C8E68-72F7-C441-BA22-2089E729DFA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t="75" b="75"/>
          <a:stretch/>
        </p:blipFill>
        <p:spPr>
          <a:xfrm>
            <a:off x="0" y="0"/>
            <a:ext cx="12192000" cy="4387850"/>
          </a:xfrm>
        </p:spPr>
      </p:pic>
      <p:sp>
        <p:nvSpPr>
          <p:cNvPr id="2" name="Title 1">
            <a:extLst>
              <a:ext uri="{FF2B5EF4-FFF2-40B4-BE49-F238E27FC236}">
                <a16:creationId xmlns:a16="http://schemas.microsoft.com/office/drawing/2014/main" id="{BD79FF63-4054-2A9A-0C29-5ABE19082C01}"/>
              </a:ext>
            </a:extLst>
          </p:cNvPr>
          <p:cNvSpPr>
            <a:spLocks noGrp="1"/>
          </p:cNvSpPr>
          <p:nvPr>
            <p:ph type="title"/>
          </p:nvPr>
        </p:nvSpPr>
        <p:spPr>
          <a:xfrm>
            <a:off x="288924" y="5043488"/>
            <a:ext cx="7746500" cy="534987"/>
          </a:xfrm>
        </p:spPr>
        <p:txBody>
          <a:bodyPr/>
          <a:lstStyle/>
          <a:p>
            <a:r>
              <a:rPr lang="en-US" sz="3200" dirty="0">
                <a:latin typeface="Arial"/>
                <a:cs typeface="Arial"/>
              </a:rPr>
              <a:t>IRA Home Energy Rebates</a:t>
            </a:r>
            <a:br>
              <a:rPr lang="en-US" sz="3200" dirty="0">
                <a:latin typeface="Arial"/>
                <a:cs typeface="Arial"/>
              </a:rPr>
            </a:br>
            <a:r>
              <a:rPr lang="en-US" sz="3200" dirty="0">
                <a:latin typeface="Arial"/>
                <a:cs typeface="Arial"/>
              </a:rPr>
              <a:t>Tribal Symposium 2025</a:t>
            </a:r>
            <a:endParaRPr lang="en-US" dirty="0"/>
          </a:p>
        </p:txBody>
      </p:sp>
      <p:sp>
        <p:nvSpPr>
          <p:cNvPr id="3" name="Text Placeholder 2">
            <a:extLst>
              <a:ext uri="{FF2B5EF4-FFF2-40B4-BE49-F238E27FC236}">
                <a16:creationId xmlns:a16="http://schemas.microsoft.com/office/drawing/2014/main" id="{0A9151DE-09C4-59C9-1A0E-534D2C4BF124}"/>
              </a:ext>
            </a:extLst>
          </p:cNvPr>
          <p:cNvSpPr>
            <a:spLocks noGrp="1"/>
          </p:cNvSpPr>
          <p:nvPr>
            <p:ph type="body" sz="quarter" idx="11"/>
          </p:nvPr>
        </p:nvSpPr>
        <p:spPr>
          <a:xfrm>
            <a:off x="288925" y="5992563"/>
            <a:ext cx="7747000" cy="480131"/>
          </a:xfrm>
        </p:spPr>
        <p:txBody>
          <a:bodyPr/>
          <a:lstStyle/>
          <a:p>
            <a:r>
              <a:rPr lang="en-US" dirty="0"/>
              <a:t>Dylan Crye – IRA Program Manager</a:t>
            </a:r>
          </a:p>
        </p:txBody>
      </p:sp>
    </p:spTree>
    <p:extLst>
      <p:ext uri="{BB962C8B-B14F-4D97-AF65-F5344CB8AC3E}">
        <p14:creationId xmlns:p14="http://schemas.microsoft.com/office/powerpoint/2010/main" val="120896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DEFDC65-3856-495E-A6DA-32CE07FF0C53}"/>
              </a:ext>
            </a:extLst>
          </p:cNvPr>
          <p:cNvSpPr>
            <a:spLocks noGrp="1"/>
          </p:cNvSpPr>
          <p:nvPr>
            <p:ph type="subTitle" idx="1"/>
          </p:nvPr>
        </p:nvSpPr>
        <p:spPr>
          <a:xfrm>
            <a:off x="966905" y="1844469"/>
            <a:ext cx="7603354" cy="2466230"/>
          </a:xfrm>
        </p:spPr>
        <p:txBody>
          <a:bodyPr/>
          <a:lstStyle/>
          <a:p>
            <a:r>
              <a:rPr lang="en-US" sz="4400" b="1" dirty="0"/>
              <a:t> </a:t>
            </a:r>
            <a:r>
              <a:rPr lang="en-US" sz="4400" b="1" u="sng" dirty="0"/>
              <a:t>HEAR Program</a:t>
            </a:r>
          </a:p>
          <a:p>
            <a:r>
              <a:rPr lang="en-US" sz="4400" b="1" dirty="0"/>
              <a:t>Home electrification and Appliance Rebates</a:t>
            </a:r>
          </a:p>
        </p:txBody>
      </p:sp>
    </p:spTree>
    <p:extLst>
      <p:ext uri="{BB962C8B-B14F-4D97-AF65-F5344CB8AC3E}">
        <p14:creationId xmlns:p14="http://schemas.microsoft.com/office/powerpoint/2010/main" val="23689037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C26547B3-6F94-42BA-833F-E8E8EE064470}"/>
              </a:ext>
            </a:extLst>
          </p:cNvPr>
          <p:cNvSpPr txBox="1">
            <a:spLocks/>
          </p:cNvSpPr>
          <p:nvPr/>
        </p:nvSpPr>
        <p:spPr>
          <a:xfrm>
            <a:off x="614082" y="189186"/>
            <a:ext cx="7886700" cy="1238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cap="all" baseline="0">
                <a:solidFill>
                  <a:schemeClr val="bg1"/>
                </a:solidFill>
                <a:latin typeface="+mj-lt"/>
                <a:ea typeface="+mj-ea"/>
                <a:cs typeface="+mj-cs"/>
              </a:defRPr>
            </a:lvl1pPr>
          </a:lstStyle>
          <a:p>
            <a:r>
              <a:rPr lang="en-US" dirty="0">
                <a:cs typeface="Arial" panose="020B0604020202020204" pitchFamily="34" charset="0"/>
              </a:rPr>
              <a:t>HEAR Program</a:t>
            </a:r>
          </a:p>
        </p:txBody>
      </p:sp>
      <p:sp>
        <p:nvSpPr>
          <p:cNvPr id="5" name="Content Placeholder 4">
            <a:extLst>
              <a:ext uri="{FF2B5EF4-FFF2-40B4-BE49-F238E27FC236}">
                <a16:creationId xmlns:a16="http://schemas.microsoft.com/office/drawing/2014/main" id="{E155B659-FEEB-4427-DD76-AA251131AF9E}"/>
              </a:ext>
            </a:extLst>
          </p:cNvPr>
          <p:cNvSpPr>
            <a:spLocks noGrp="1"/>
          </p:cNvSpPr>
          <p:nvPr>
            <p:ph sz="half" idx="2"/>
          </p:nvPr>
        </p:nvSpPr>
        <p:spPr>
          <a:xfrm>
            <a:off x="378373" y="1734207"/>
            <a:ext cx="7886700" cy="4934607"/>
          </a:xfrm>
        </p:spPr>
        <p:txBody>
          <a:bodyPr vert="horz" lIns="91440" tIns="45720" rIns="91440" bIns="45720" rtlCol="0" anchor="t">
            <a:normAutofit/>
          </a:bodyPr>
          <a:lstStyle/>
          <a:p>
            <a:r>
              <a:rPr lang="en-US" dirty="0">
                <a:cs typeface="Arial"/>
              </a:rPr>
              <a:t>Only Low- and moderate-income households are eligible.</a:t>
            </a:r>
          </a:p>
          <a:p>
            <a:pPr lvl="1"/>
            <a:r>
              <a:rPr lang="en-US" dirty="0">
                <a:cs typeface="Arial"/>
              </a:rPr>
              <a:t>Under 150% Area Median Income (AMI).</a:t>
            </a:r>
          </a:p>
          <a:p>
            <a:r>
              <a:rPr lang="en-US" dirty="0">
                <a:cs typeface="Arial"/>
              </a:rPr>
              <a:t>Instant discount on qualifying electric appliances and home upgrades when installed by a Registered Contractor.</a:t>
            </a:r>
            <a:endParaRPr lang="en-US" dirty="0"/>
          </a:p>
          <a:p>
            <a:r>
              <a:rPr lang="en-US" dirty="0">
                <a:cs typeface="Arial"/>
              </a:rPr>
              <a:t>Instant discount coupon available for retail purchases at Lowes. </a:t>
            </a:r>
          </a:p>
          <a:p>
            <a:r>
              <a:rPr lang="en-US" dirty="0">
                <a:cs typeface="Arial"/>
              </a:rPr>
              <a:t>Post purchase rebate available for qualifying purchases made at other retailers. </a:t>
            </a:r>
          </a:p>
          <a:p>
            <a:pPr marL="0" indent="0">
              <a:buNone/>
            </a:pPr>
            <a:endParaRPr lang="en-US" dirty="0"/>
          </a:p>
        </p:txBody>
      </p:sp>
      <p:pic>
        <p:nvPicPr>
          <p:cNvPr id="2" name="Picture 1">
            <a:extLst>
              <a:ext uri="{FF2B5EF4-FFF2-40B4-BE49-F238E27FC236}">
                <a16:creationId xmlns:a16="http://schemas.microsoft.com/office/drawing/2014/main" id="{645F5C27-976D-F830-03FC-B48EF1EE3DDA}"/>
              </a:ext>
            </a:extLst>
          </p:cNvPr>
          <p:cNvPicPr>
            <a:picLocks noChangeAspect="1"/>
          </p:cNvPicPr>
          <p:nvPr/>
        </p:nvPicPr>
        <p:blipFill>
          <a:blip r:embed="rId4"/>
          <a:stretch>
            <a:fillRect/>
          </a:stretch>
        </p:blipFill>
        <p:spPr>
          <a:xfrm>
            <a:off x="8671019" y="2342984"/>
            <a:ext cx="2746601" cy="2746601"/>
          </a:xfrm>
          <a:prstGeom prst="rect">
            <a:avLst/>
          </a:prstGeom>
        </p:spPr>
      </p:pic>
    </p:spTree>
    <p:custDataLst>
      <p:tags r:id="rId1"/>
    </p:custDataLst>
    <p:extLst>
      <p:ext uri="{BB962C8B-B14F-4D97-AF65-F5344CB8AC3E}">
        <p14:creationId xmlns:p14="http://schemas.microsoft.com/office/powerpoint/2010/main" val="14080751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2C18-4B28-B840-BFE9-99190B2D6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E6377-06BC-7599-DFE1-9390FA0B73BE}"/>
              </a:ext>
            </a:extLst>
          </p:cNvPr>
          <p:cNvSpPr>
            <a:spLocks noGrp="1"/>
          </p:cNvSpPr>
          <p:nvPr>
            <p:ph type="title"/>
          </p:nvPr>
        </p:nvSpPr>
        <p:spPr/>
        <p:txBody>
          <a:bodyPr>
            <a:normAutofit/>
          </a:bodyPr>
          <a:lstStyle/>
          <a:p>
            <a:r>
              <a:rPr lang="en-US" dirty="0"/>
              <a:t>HEAR rebates</a:t>
            </a:r>
          </a:p>
        </p:txBody>
      </p:sp>
      <p:sp>
        <p:nvSpPr>
          <p:cNvPr id="11" name="Content Placeholder 4">
            <a:extLst>
              <a:ext uri="{FF2B5EF4-FFF2-40B4-BE49-F238E27FC236}">
                <a16:creationId xmlns:a16="http://schemas.microsoft.com/office/drawing/2014/main" id="{75D0D0EB-116E-1E91-4352-CE6735571821}"/>
              </a:ext>
            </a:extLst>
          </p:cNvPr>
          <p:cNvSpPr txBox="1">
            <a:spLocks/>
          </p:cNvSpPr>
          <p:nvPr/>
        </p:nvSpPr>
        <p:spPr>
          <a:xfrm>
            <a:off x="9572625" y="5516095"/>
            <a:ext cx="2190750" cy="9715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a:buNone/>
            </a:pPr>
            <a:endParaRPr lang="en-US" dirty="0">
              <a:solidFill>
                <a:schemeClr val="tx1">
                  <a:lumMod val="50000"/>
                </a:schemeClr>
              </a:solidFill>
              <a:latin typeface="Arial" panose="020B0604020202020204" pitchFamily="34" charset="0"/>
            </a:endParaRPr>
          </a:p>
        </p:txBody>
      </p:sp>
      <p:sp>
        <p:nvSpPr>
          <p:cNvPr id="7" name="TextBox 6">
            <a:extLst>
              <a:ext uri="{FF2B5EF4-FFF2-40B4-BE49-F238E27FC236}">
                <a16:creationId xmlns:a16="http://schemas.microsoft.com/office/drawing/2014/main" id="{C5D64151-60F4-AD09-6AB8-E7EDE55E0BF7}"/>
              </a:ext>
            </a:extLst>
          </p:cNvPr>
          <p:cNvSpPr txBox="1"/>
          <p:nvPr/>
        </p:nvSpPr>
        <p:spPr>
          <a:xfrm>
            <a:off x="9287304" y="5774546"/>
            <a:ext cx="2651267" cy="830997"/>
          </a:xfrm>
          <a:prstGeom prst="rect">
            <a:avLst/>
          </a:prstGeom>
          <a:noFill/>
        </p:spPr>
        <p:txBody>
          <a:bodyPr wrap="square">
            <a:spAutoFit/>
          </a:bodyPr>
          <a:lstStyle/>
          <a:p>
            <a:r>
              <a:rPr lang="en-US" sz="1600" b="0" i="0" dirty="0">
                <a:solidFill>
                  <a:schemeClr val="tx1">
                    <a:lumMod val="50000"/>
                  </a:schemeClr>
                </a:solidFill>
                <a:effectLst/>
              </a:rPr>
              <a:t>*Rebates are available only when upgrading from a non-electric appliance.</a:t>
            </a:r>
            <a:endParaRPr lang="en-US" sz="1600" dirty="0">
              <a:solidFill>
                <a:schemeClr val="tx1">
                  <a:lumMod val="50000"/>
                </a:schemeClr>
              </a:solidFill>
            </a:endParaRPr>
          </a:p>
        </p:txBody>
      </p:sp>
      <p:sp>
        <p:nvSpPr>
          <p:cNvPr id="19" name="TextBox 18">
            <a:extLst>
              <a:ext uri="{FF2B5EF4-FFF2-40B4-BE49-F238E27FC236}">
                <a16:creationId xmlns:a16="http://schemas.microsoft.com/office/drawing/2014/main" id="{B0A88953-C7E7-483A-70E8-8BDD607F6222}"/>
              </a:ext>
            </a:extLst>
          </p:cNvPr>
          <p:cNvSpPr txBox="1"/>
          <p:nvPr/>
        </p:nvSpPr>
        <p:spPr>
          <a:xfrm>
            <a:off x="6813821" y="2127020"/>
            <a:ext cx="7009544" cy="369332"/>
          </a:xfrm>
          <a:prstGeom prst="rect">
            <a:avLst/>
          </a:prstGeom>
          <a:noFill/>
        </p:spPr>
        <p:txBody>
          <a:bodyPr wrap="square">
            <a:spAutoFit/>
          </a:bodyPr>
          <a:lstStyle/>
          <a:p>
            <a:pPr algn="ctr"/>
            <a:r>
              <a:rPr lang="en-US" dirty="0">
                <a:hlinkClick r:id="rId4"/>
              </a:rPr>
              <a:t>focusonenergy.com/ira-hear</a:t>
            </a:r>
            <a:endParaRPr lang="en-US" dirty="0"/>
          </a:p>
        </p:txBody>
      </p:sp>
      <p:grpSp>
        <p:nvGrpSpPr>
          <p:cNvPr id="23" name="Group 22">
            <a:extLst>
              <a:ext uri="{FF2B5EF4-FFF2-40B4-BE49-F238E27FC236}">
                <a16:creationId xmlns:a16="http://schemas.microsoft.com/office/drawing/2014/main" id="{DE7C492E-27CB-F6A8-6B82-4754FF19433C}"/>
              </a:ext>
            </a:extLst>
          </p:cNvPr>
          <p:cNvGrpSpPr/>
          <p:nvPr/>
        </p:nvGrpSpPr>
        <p:grpSpPr>
          <a:xfrm>
            <a:off x="785074" y="1676440"/>
            <a:ext cx="8016935" cy="4999153"/>
            <a:chOff x="785074" y="1676440"/>
            <a:chExt cx="8016935" cy="4999153"/>
          </a:xfrm>
        </p:grpSpPr>
        <p:pic>
          <p:nvPicPr>
            <p:cNvPr id="5" name="Picture 4">
              <a:extLst>
                <a:ext uri="{FF2B5EF4-FFF2-40B4-BE49-F238E27FC236}">
                  <a16:creationId xmlns:a16="http://schemas.microsoft.com/office/drawing/2014/main" id="{1729A0F2-0FD1-B673-0FA9-D497A7CA33D7}"/>
                </a:ext>
              </a:extLst>
            </p:cNvPr>
            <p:cNvPicPr>
              <a:picLocks noChangeAspect="1"/>
            </p:cNvPicPr>
            <p:nvPr/>
          </p:nvPicPr>
          <p:blipFill>
            <a:blip r:embed="rId5"/>
            <a:stretch>
              <a:fillRect/>
            </a:stretch>
          </p:blipFill>
          <p:spPr>
            <a:xfrm>
              <a:off x="785074" y="1676440"/>
              <a:ext cx="8016935" cy="4999153"/>
            </a:xfrm>
            <a:prstGeom prst="rect">
              <a:avLst/>
            </a:prstGeom>
          </p:spPr>
        </p:pic>
        <p:cxnSp>
          <p:nvCxnSpPr>
            <p:cNvPr id="15" name="Straight Connector 14">
              <a:extLst>
                <a:ext uri="{FF2B5EF4-FFF2-40B4-BE49-F238E27FC236}">
                  <a16:creationId xmlns:a16="http://schemas.microsoft.com/office/drawing/2014/main" id="{807E7EF2-2538-1442-E223-F8BBAFDB257C}"/>
                </a:ext>
              </a:extLst>
            </p:cNvPr>
            <p:cNvCxnSpPr>
              <a:cxnSpLocks/>
            </p:cNvCxnSpPr>
            <p:nvPr/>
          </p:nvCxnSpPr>
          <p:spPr>
            <a:xfrm>
              <a:off x="6838591" y="4236720"/>
              <a:ext cx="333375"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5DF007DC-487B-BCFC-DF06-63EB3AD0949A}"/>
                </a:ext>
              </a:extLst>
            </p:cNvPr>
            <p:cNvCxnSpPr>
              <a:cxnSpLocks/>
            </p:cNvCxnSpPr>
            <p:nvPr/>
          </p:nvCxnSpPr>
          <p:spPr>
            <a:xfrm>
              <a:off x="6107071" y="4404360"/>
              <a:ext cx="523875"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BAC86822-0A72-B0A6-2998-9BDD129C898D}"/>
                </a:ext>
              </a:extLst>
            </p:cNvPr>
            <p:cNvCxnSpPr>
              <a:cxnSpLocks/>
            </p:cNvCxnSpPr>
            <p:nvPr/>
          </p:nvCxnSpPr>
          <p:spPr>
            <a:xfrm>
              <a:off x="5971452" y="6118860"/>
              <a:ext cx="811894"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920CDCFE-8558-D012-5917-1A0A11A0D878}"/>
                </a:ext>
              </a:extLst>
            </p:cNvPr>
            <p:cNvCxnSpPr>
              <a:cxnSpLocks/>
            </p:cNvCxnSpPr>
            <p:nvPr/>
          </p:nvCxnSpPr>
          <p:spPr>
            <a:xfrm>
              <a:off x="5963061" y="6487646"/>
              <a:ext cx="811894" cy="0"/>
            </a:xfrm>
            <a:prstGeom prst="line">
              <a:avLst/>
            </a:prstGeom>
            <a:ln w="28575"/>
          </p:spPr>
          <p:style>
            <a:lnRef idx="1">
              <a:schemeClr val="accent4"/>
            </a:lnRef>
            <a:fillRef idx="0">
              <a:schemeClr val="accent4"/>
            </a:fillRef>
            <a:effectRef idx="0">
              <a:schemeClr val="accent4"/>
            </a:effectRef>
            <a:fontRef idx="minor">
              <a:schemeClr val="tx1"/>
            </a:fontRef>
          </p:style>
        </p:cxnSp>
      </p:grpSp>
    </p:spTree>
    <p:custDataLst>
      <p:tags r:id="rId1"/>
    </p:custDataLst>
    <p:extLst>
      <p:ext uri="{BB962C8B-B14F-4D97-AF65-F5344CB8AC3E}">
        <p14:creationId xmlns:p14="http://schemas.microsoft.com/office/powerpoint/2010/main" val="38360165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4FC6-609B-D649-9225-1F392385B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92A33-A862-8273-86B1-290AED87C34E}"/>
              </a:ext>
            </a:extLst>
          </p:cNvPr>
          <p:cNvSpPr>
            <a:spLocks noGrp="1"/>
          </p:cNvSpPr>
          <p:nvPr>
            <p:ph type="title"/>
          </p:nvPr>
        </p:nvSpPr>
        <p:spPr/>
        <p:txBody>
          <a:bodyPr>
            <a:normAutofit/>
          </a:bodyPr>
          <a:lstStyle/>
          <a:p>
            <a:r>
              <a:rPr lang="en-US" dirty="0"/>
              <a:t>Retail Purchase </a:t>
            </a:r>
            <a:br>
              <a:rPr lang="en-US" dirty="0"/>
            </a:br>
            <a:r>
              <a:rPr lang="en-US" dirty="0"/>
              <a:t>Program Guide</a:t>
            </a:r>
          </a:p>
        </p:txBody>
      </p:sp>
      <p:sp>
        <p:nvSpPr>
          <p:cNvPr id="11" name="Content Placeholder 4">
            <a:extLst>
              <a:ext uri="{FF2B5EF4-FFF2-40B4-BE49-F238E27FC236}">
                <a16:creationId xmlns:a16="http://schemas.microsoft.com/office/drawing/2014/main" id="{20A3C26C-C834-9F15-B777-B91EE4889D1B}"/>
              </a:ext>
            </a:extLst>
          </p:cNvPr>
          <p:cNvSpPr txBox="1">
            <a:spLocks/>
          </p:cNvSpPr>
          <p:nvPr/>
        </p:nvSpPr>
        <p:spPr>
          <a:xfrm>
            <a:off x="9572625" y="5516095"/>
            <a:ext cx="2190750" cy="9715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a:buNone/>
            </a:pPr>
            <a:endParaRPr lang="en-US" dirty="0">
              <a:solidFill>
                <a:schemeClr val="tx1">
                  <a:lumMod val="50000"/>
                </a:schemeClr>
              </a:solidFill>
              <a:latin typeface="Arial" panose="020B0604020202020204" pitchFamily="34" charset="0"/>
            </a:endParaRPr>
          </a:p>
        </p:txBody>
      </p:sp>
      <p:pic>
        <p:nvPicPr>
          <p:cNvPr id="4" name="Picture 3">
            <a:extLst>
              <a:ext uri="{FF2B5EF4-FFF2-40B4-BE49-F238E27FC236}">
                <a16:creationId xmlns:a16="http://schemas.microsoft.com/office/drawing/2014/main" id="{E20A3C4A-12EE-0DF8-15FB-EE8D7AB5A876}"/>
              </a:ext>
            </a:extLst>
          </p:cNvPr>
          <p:cNvPicPr>
            <a:picLocks noChangeAspect="1"/>
          </p:cNvPicPr>
          <p:nvPr/>
        </p:nvPicPr>
        <p:blipFill>
          <a:blip r:embed="rId4"/>
          <a:srcRect l="104" t="-3240" r="-104" b="48176"/>
          <a:stretch/>
        </p:blipFill>
        <p:spPr>
          <a:xfrm>
            <a:off x="1270404" y="1486044"/>
            <a:ext cx="9918151" cy="4713930"/>
          </a:xfrm>
          <a:prstGeom prst="rect">
            <a:avLst/>
          </a:prstGeom>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id="{A979A068-666B-B6E2-4F08-37D4F28F1822}"/>
              </a:ext>
            </a:extLst>
          </p:cNvPr>
          <p:cNvCxnSpPr/>
          <p:nvPr/>
        </p:nvCxnSpPr>
        <p:spPr>
          <a:xfrm>
            <a:off x="6464049" y="6487646"/>
            <a:ext cx="0" cy="22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E86923-218B-1A49-23F3-889CA687A712}"/>
              </a:ext>
            </a:extLst>
          </p:cNvPr>
          <p:cNvCxnSpPr/>
          <p:nvPr/>
        </p:nvCxnSpPr>
        <p:spPr>
          <a:xfrm>
            <a:off x="9678148" y="6498534"/>
            <a:ext cx="0" cy="22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87A498C-8FBE-02B3-42CF-573B67FCB918}"/>
              </a:ext>
            </a:extLst>
          </p:cNvPr>
          <p:cNvCxnSpPr/>
          <p:nvPr/>
        </p:nvCxnSpPr>
        <p:spPr>
          <a:xfrm>
            <a:off x="3102687" y="6498534"/>
            <a:ext cx="0" cy="22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245AD54-253D-B508-559B-B1BD4286123D}"/>
              </a:ext>
            </a:extLst>
          </p:cNvPr>
          <p:cNvSpPr txBox="1"/>
          <p:nvPr/>
        </p:nvSpPr>
        <p:spPr>
          <a:xfrm>
            <a:off x="9092361" y="3694638"/>
            <a:ext cx="2589087" cy="830997"/>
          </a:xfrm>
          <a:prstGeom prst="rect">
            <a:avLst/>
          </a:prstGeom>
          <a:solidFill>
            <a:schemeClr val="bg1"/>
          </a:solidFill>
          <a:ln>
            <a:solidFill>
              <a:schemeClr val="accent4"/>
            </a:solidFill>
          </a:ln>
        </p:spPr>
        <p:txBody>
          <a:bodyPr wrap="square" rtlCol="0">
            <a:spAutoFit/>
          </a:bodyPr>
          <a:lstStyle/>
          <a:p>
            <a:pPr algn="ctr"/>
            <a:r>
              <a:rPr lang="en-US" sz="1600" dirty="0">
                <a:solidFill>
                  <a:schemeClr val="tx1">
                    <a:lumMod val="50000"/>
                  </a:schemeClr>
                </a:solidFill>
              </a:rPr>
              <a:t>*Or work with Registered Contractor for all other HEAR upgrades</a:t>
            </a:r>
            <a:endParaRPr lang="en-US" sz="1600" dirty="0"/>
          </a:p>
        </p:txBody>
      </p:sp>
      <p:sp>
        <p:nvSpPr>
          <p:cNvPr id="25" name="TextBox 24">
            <a:extLst>
              <a:ext uri="{FF2B5EF4-FFF2-40B4-BE49-F238E27FC236}">
                <a16:creationId xmlns:a16="http://schemas.microsoft.com/office/drawing/2014/main" id="{E6C5ACF8-59EA-6F0C-EE75-E5D4CB674D1C}"/>
              </a:ext>
            </a:extLst>
          </p:cNvPr>
          <p:cNvSpPr txBox="1"/>
          <p:nvPr/>
        </p:nvSpPr>
        <p:spPr>
          <a:xfrm>
            <a:off x="4860315" y="4490075"/>
            <a:ext cx="351890" cy="369332"/>
          </a:xfrm>
          <a:prstGeom prst="rect">
            <a:avLst/>
          </a:prstGeom>
          <a:noFill/>
        </p:spPr>
        <p:txBody>
          <a:bodyPr wrap="square">
            <a:spAutoFit/>
          </a:bodyPr>
          <a:lstStyle/>
          <a:p>
            <a:r>
              <a:rPr lang="en-US" sz="1800" dirty="0">
                <a:solidFill>
                  <a:schemeClr val="tx1">
                    <a:lumMod val="50000"/>
                  </a:schemeClr>
                </a:solidFill>
              </a:rPr>
              <a:t>*</a:t>
            </a:r>
            <a:endParaRPr lang="en-US" dirty="0"/>
          </a:p>
        </p:txBody>
      </p:sp>
    </p:spTree>
    <p:custDataLst>
      <p:tags r:id="rId1"/>
    </p:custDataLst>
    <p:extLst>
      <p:ext uri="{BB962C8B-B14F-4D97-AF65-F5344CB8AC3E}">
        <p14:creationId xmlns:p14="http://schemas.microsoft.com/office/powerpoint/2010/main" val="211190470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BEA80-3F8A-A7CC-DA6C-F336D2AEB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548CE-1F38-34EC-92B4-9623D583CB0D}"/>
              </a:ext>
            </a:extLst>
          </p:cNvPr>
          <p:cNvSpPr>
            <a:spLocks noGrp="1"/>
          </p:cNvSpPr>
          <p:nvPr>
            <p:ph type="title"/>
          </p:nvPr>
        </p:nvSpPr>
        <p:spPr/>
        <p:txBody>
          <a:bodyPr>
            <a:normAutofit/>
          </a:bodyPr>
          <a:lstStyle/>
          <a:p>
            <a:r>
              <a:rPr lang="en-US" dirty="0"/>
              <a:t>Retail Purchase </a:t>
            </a:r>
            <a:br>
              <a:rPr lang="en-US" dirty="0"/>
            </a:br>
            <a:r>
              <a:rPr lang="en-US" dirty="0"/>
              <a:t>Program Guide</a:t>
            </a:r>
          </a:p>
        </p:txBody>
      </p:sp>
      <p:sp>
        <p:nvSpPr>
          <p:cNvPr id="11" name="Content Placeholder 4">
            <a:extLst>
              <a:ext uri="{FF2B5EF4-FFF2-40B4-BE49-F238E27FC236}">
                <a16:creationId xmlns:a16="http://schemas.microsoft.com/office/drawing/2014/main" id="{F3D5F400-A678-4691-FBA8-CAE451F09CA6}"/>
              </a:ext>
            </a:extLst>
          </p:cNvPr>
          <p:cNvSpPr txBox="1">
            <a:spLocks/>
          </p:cNvSpPr>
          <p:nvPr/>
        </p:nvSpPr>
        <p:spPr>
          <a:xfrm>
            <a:off x="9572625" y="5269519"/>
            <a:ext cx="2190750" cy="9715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a:buNone/>
            </a:pPr>
            <a:endParaRPr lang="en-US" dirty="0">
              <a:solidFill>
                <a:schemeClr val="tx1">
                  <a:lumMod val="50000"/>
                </a:schemeClr>
              </a:solidFill>
              <a:latin typeface="Arial" panose="020B0604020202020204" pitchFamily="34" charset="0"/>
            </a:endParaRPr>
          </a:p>
        </p:txBody>
      </p:sp>
      <p:pic>
        <p:nvPicPr>
          <p:cNvPr id="4" name="Picture 3">
            <a:extLst>
              <a:ext uri="{FF2B5EF4-FFF2-40B4-BE49-F238E27FC236}">
                <a16:creationId xmlns:a16="http://schemas.microsoft.com/office/drawing/2014/main" id="{BE65876C-A712-2DC1-5C75-0E7E192071EE}"/>
              </a:ext>
            </a:extLst>
          </p:cNvPr>
          <p:cNvPicPr>
            <a:picLocks noChangeAspect="1"/>
          </p:cNvPicPr>
          <p:nvPr/>
        </p:nvPicPr>
        <p:blipFill>
          <a:blip r:embed="rId4"/>
          <a:srcRect l="104" t="51824" r="-104" b="345"/>
          <a:stretch/>
        </p:blipFill>
        <p:spPr>
          <a:xfrm>
            <a:off x="1270404" y="2151950"/>
            <a:ext cx="9918151" cy="4094736"/>
          </a:xfrm>
          <a:prstGeom prst="rect">
            <a:avLst/>
          </a:prstGeom>
          <a:effectLst>
            <a:outerShdw blurRad="50800" dist="38100" dir="2700000" algn="tl" rotWithShape="0">
              <a:prstClr val="black">
                <a:alpha val="40000"/>
              </a:prstClr>
            </a:outerShdw>
          </a:effectLst>
        </p:spPr>
      </p:pic>
      <p:cxnSp>
        <p:nvCxnSpPr>
          <p:cNvPr id="3" name="Straight Arrow Connector 2">
            <a:extLst>
              <a:ext uri="{FF2B5EF4-FFF2-40B4-BE49-F238E27FC236}">
                <a16:creationId xmlns:a16="http://schemas.microsoft.com/office/drawing/2014/main" id="{1C08DB4A-848B-F900-8B37-7449EE6A7275}"/>
              </a:ext>
            </a:extLst>
          </p:cNvPr>
          <p:cNvCxnSpPr/>
          <p:nvPr/>
        </p:nvCxnSpPr>
        <p:spPr>
          <a:xfrm>
            <a:off x="6289388" y="1710167"/>
            <a:ext cx="0" cy="22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A3C022F-7B65-5BCA-2E33-45EFE5000F9C}"/>
              </a:ext>
            </a:extLst>
          </p:cNvPr>
          <p:cNvCxnSpPr/>
          <p:nvPr/>
        </p:nvCxnSpPr>
        <p:spPr>
          <a:xfrm>
            <a:off x="9503487" y="1721055"/>
            <a:ext cx="0" cy="22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9A93EC4-8B96-8F6E-DC4D-02D4508CA71C}"/>
              </a:ext>
            </a:extLst>
          </p:cNvPr>
          <p:cNvCxnSpPr/>
          <p:nvPr/>
        </p:nvCxnSpPr>
        <p:spPr>
          <a:xfrm>
            <a:off x="2928026" y="1721055"/>
            <a:ext cx="0" cy="22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DF6C92-E395-E5D0-9593-D207E274DEE7}"/>
              </a:ext>
            </a:extLst>
          </p:cNvPr>
          <p:cNvSpPr txBox="1"/>
          <p:nvPr/>
        </p:nvSpPr>
        <p:spPr>
          <a:xfrm>
            <a:off x="947277" y="6372605"/>
            <a:ext cx="10564404" cy="646331"/>
          </a:xfrm>
          <a:prstGeom prst="rect">
            <a:avLst/>
          </a:prstGeom>
          <a:noFill/>
        </p:spPr>
        <p:txBody>
          <a:bodyPr wrap="square">
            <a:spAutoFit/>
          </a:bodyPr>
          <a:lstStyle/>
          <a:p>
            <a:pPr algn="ctr"/>
            <a:r>
              <a:rPr lang="en-US" dirty="0">
                <a:hlinkClick r:id="rId5"/>
              </a:rPr>
              <a:t>https://assets.focusonenergy.com/production/IRA/Retail-Program-Participation-Guide_10-25.pdf</a:t>
            </a:r>
            <a:endParaRPr lang="en-US" dirty="0"/>
          </a:p>
          <a:p>
            <a:endParaRPr lang="en-US" dirty="0"/>
          </a:p>
        </p:txBody>
      </p:sp>
    </p:spTree>
    <p:custDataLst>
      <p:tags r:id="rId1"/>
    </p:custDataLst>
    <p:extLst>
      <p:ext uri="{BB962C8B-B14F-4D97-AF65-F5344CB8AC3E}">
        <p14:creationId xmlns:p14="http://schemas.microsoft.com/office/powerpoint/2010/main" val="308889332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F240-B2B9-4467-566D-168E41788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4BCA1-63C5-C945-D256-FA49251F398D}"/>
              </a:ext>
            </a:extLst>
          </p:cNvPr>
          <p:cNvSpPr>
            <a:spLocks noGrp="1"/>
          </p:cNvSpPr>
          <p:nvPr>
            <p:ph type="title"/>
          </p:nvPr>
        </p:nvSpPr>
        <p:spPr/>
        <p:txBody>
          <a:bodyPr>
            <a:normAutofit/>
          </a:bodyPr>
          <a:lstStyle/>
          <a:p>
            <a:r>
              <a:rPr lang="en-US" dirty="0"/>
              <a:t>Customer Portal – Retail </a:t>
            </a:r>
          </a:p>
        </p:txBody>
      </p:sp>
      <p:sp>
        <p:nvSpPr>
          <p:cNvPr id="11" name="Content Placeholder 4">
            <a:extLst>
              <a:ext uri="{FF2B5EF4-FFF2-40B4-BE49-F238E27FC236}">
                <a16:creationId xmlns:a16="http://schemas.microsoft.com/office/drawing/2014/main" id="{B9CC6F34-65E8-9D14-E10B-224C3BE7BCA0}"/>
              </a:ext>
            </a:extLst>
          </p:cNvPr>
          <p:cNvSpPr txBox="1">
            <a:spLocks/>
          </p:cNvSpPr>
          <p:nvPr/>
        </p:nvSpPr>
        <p:spPr>
          <a:xfrm>
            <a:off x="9572625" y="5516095"/>
            <a:ext cx="2190750" cy="9715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a:buNone/>
            </a:pPr>
            <a:endParaRPr lang="en-US" dirty="0">
              <a:solidFill>
                <a:schemeClr val="tx1">
                  <a:lumMod val="50000"/>
                </a:schemeClr>
              </a:solidFill>
              <a:latin typeface="Arial" panose="020B0604020202020204" pitchFamily="34" charset="0"/>
            </a:endParaRPr>
          </a:p>
        </p:txBody>
      </p:sp>
      <p:pic>
        <p:nvPicPr>
          <p:cNvPr id="5" name="Picture 4">
            <a:extLst>
              <a:ext uri="{FF2B5EF4-FFF2-40B4-BE49-F238E27FC236}">
                <a16:creationId xmlns:a16="http://schemas.microsoft.com/office/drawing/2014/main" id="{EE22FEFB-E4D0-AF36-4256-8A87AE63D6B7}"/>
              </a:ext>
            </a:extLst>
          </p:cNvPr>
          <p:cNvPicPr>
            <a:picLocks noChangeAspect="1"/>
          </p:cNvPicPr>
          <p:nvPr/>
        </p:nvPicPr>
        <p:blipFill>
          <a:blip r:embed="rId4"/>
          <a:stretch>
            <a:fillRect/>
          </a:stretch>
        </p:blipFill>
        <p:spPr>
          <a:xfrm>
            <a:off x="331318" y="2065105"/>
            <a:ext cx="7604371" cy="4206784"/>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CB4E527-0624-6D23-F74D-B87693DE1705}"/>
              </a:ext>
            </a:extLst>
          </p:cNvPr>
          <p:cNvPicPr>
            <a:picLocks noChangeAspect="1"/>
          </p:cNvPicPr>
          <p:nvPr/>
        </p:nvPicPr>
        <p:blipFill>
          <a:blip r:embed="rId5"/>
          <a:stretch>
            <a:fillRect/>
          </a:stretch>
        </p:blipFill>
        <p:spPr>
          <a:xfrm>
            <a:off x="8215774" y="2065105"/>
            <a:ext cx="3547601" cy="420678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3874264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D56D-150F-19FB-0923-F1EDA82EC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44045-49FB-F6E4-2A8A-704DFEFDE5B9}"/>
              </a:ext>
            </a:extLst>
          </p:cNvPr>
          <p:cNvSpPr>
            <a:spLocks noGrp="1"/>
          </p:cNvSpPr>
          <p:nvPr>
            <p:ph type="title"/>
          </p:nvPr>
        </p:nvSpPr>
        <p:spPr/>
        <p:txBody>
          <a:bodyPr>
            <a:normAutofit/>
          </a:bodyPr>
          <a:lstStyle/>
          <a:p>
            <a:r>
              <a:rPr lang="en-US" dirty="0"/>
              <a:t>Customer Portal – Retail </a:t>
            </a:r>
          </a:p>
        </p:txBody>
      </p:sp>
      <p:sp>
        <p:nvSpPr>
          <p:cNvPr id="11" name="Content Placeholder 4">
            <a:extLst>
              <a:ext uri="{FF2B5EF4-FFF2-40B4-BE49-F238E27FC236}">
                <a16:creationId xmlns:a16="http://schemas.microsoft.com/office/drawing/2014/main" id="{F3FED00A-52D9-7771-2B84-3A19F4E7FDD6}"/>
              </a:ext>
            </a:extLst>
          </p:cNvPr>
          <p:cNvSpPr txBox="1">
            <a:spLocks/>
          </p:cNvSpPr>
          <p:nvPr/>
        </p:nvSpPr>
        <p:spPr>
          <a:xfrm>
            <a:off x="9572625" y="5516095"/>
            <a:ext cx="2190750" cy="9715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a:buNone/>
            </a:pPr>
            <a:endParaRPr lang="en-US" dirty="0">
              <a:solidFill>
                <a:schemeClr val="tx1">
                  <a:lumMod val="50000"/>
                </a:schemeClr>
              </a:solidFill>
              <a:latin typeface="Arial" panose="020B0604020202020204" pitchFamily="34" charset="0"/>
            </a:endParaRPr>
          </a:p>
        </p:txBody>
      </p:sp>
      <p:pic>
        <p:nvPicPr>
          <p:cNvPr id="4" name="Picture 3">
            <a:extLst>
              <a:ext uri="{FF2B5EF4-FFF2-40B4-BE49-F238E27FC236}">
                <a16:creationId xmlns:a16="http://schemas.microsoft.com/office/drawing/2014/main" id="{946B1D9D-EE87-35D2-ABB3-51F106B7F79E}"/>
              </a:ext>
            </a:extLst>
          </p:cNvPr>
          <p:cNvPicPr>
            <a:picLocks noChangeAspect="1"/>
          </p:cNvPicPr>
          <p:nvPr/>
        </p:nvPicPr>
        <p:blipFill>
          <a:blip r:embed="rId4"/>
          <a:stretch>
            <a:fillRect/>
          </a:stretch>
        </p:blipFill>
        <p:spPr>
          <a:xfrm>
            <a:off x="5109312" y="1751029"/>
            <a:ext cx="6582626" cy="4736617"/>
          </a:xfrm>
          <a:prstGeom prst="rect">
            <a:avLst/>
          </a:prstGeom>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21C451CD-91B3-7213-3CA3-30CA0DDCB112}"/>
              </a:ext>
            </a:extLst>
          </p:cNvPr>
          <p:cNvSpPr>
            <a:spLocks noGrp="1"/>
          </p:cNvSpPr>
          <p:nvPr>
            <p:ph idx="1"/>
          </p:nvPr>
        </p:nvSpPr>
        <p:spPr>
          <a:xfrm>
            <a:off x="533400" y="2013295"/>
            <a:ext cx="4141342" cy="4178160"/>
          </a:xfrm>
        </p:spPr>
        <p:txBody>
          <a:bodyPr vert="horz" lIns="91440" tIns="45720" rIns="91440" bIns="45720" rtlCol="0" anchor="t">
            <a:normAutofit/>
          </a:bodyPr>
          <a:lstStyle/>
          <a:p>
            <a:pPr>
              <a:lnSpc>
                <a:spcPct val="100000"/>
              </a:lnSpc>
            </a:pPr>
            <a:r>
              <a:rPr lang="en-US" dirty="0">
                <a:cs typeface="Arial"/>
              </a:rPr>
              <a:t>Instant Discount or Post Purchase Rebate</a:t>
            </a:r>
          </a:p>
          <a:p>
            <a:pPr>
              <a:lnSpc>
                <a:spcPct val="100000"/>
              </a:lnSpc>
            </a:pPr>
            <a:endParaRPr lang="en-US" dirty="0">
              <a:cs typeface="Arial"/>
            </a:endParaRPr>
          </a:p>
          <a:p>
            <a:pPr>
              <a:lnSpc>
                <a:spcPct val="100000"/>
              </a:lnSpc>
            </a:pPr>
            <a:r>
              <a:rPr lang="en-US" dirty="0">
                <a:cs typeface="Arial"/>
              </a:rPr>
              <a:t>Qualified Product Lists</a:t>
            </a:r>
          </a:p>
          <a:p>
            <a:pPr>
              <a:lnSpc>
                <a:spcPct val="100000"/>
              </a:lnSpc>
            </a:pPr>
            <a:endParaRPr lang="en-US" dirty="0">
              <a:cs typeface="Arial"/>
            </a:endParaRPr>
          </a:p>
          <a:p>
            <a:pPr>
              <a:lnSpc>
                <a:spcPct val="100000"/>
              </a:lnSpc>
            </a:pPr>
            <a:r>
              <a:rPr lang="en-US" dirty="0">
                <a:cs typeface="Arial"/>
              </a:rPr>
              <a:t>Store locators</a:t>
            </a:r>
          </a:p>
          <a:p>
            <a:pPr lvl="1">
              <a:lnSpc>
                <a:spcPct val="100000"/>
              </a:lnSpc>
            </a:pPr>
            <a:r>
              <a:rPr lang="en-US" dirty="0">
                <a:cs typeface="Arial"/>
              </a:rPr>
              <a:t>Lowe’s </a:t>
            </a:r>
          </a:p>
          <a:p>
            <a:pPr lvl="1">
              <a:lnSpc>
                <a:spcPct val="100000"/>
              </a:lnSpc>
            </a:pPr>
            <a:r>
              <a:rPr lang="en-US" dirty="0">
                <a:cs typeface="Arial"/>
              </a:rPr>
              <a:t>Partner Stores  </a:t>
            </a:r>
          </a:p>
          <a:p>
            <a:pPr marL="0" indent="0">
              <a:buNone/>
            </a:pPr>
            <a:endParaRPr lang="en-US" dirty="0"/>
          </a:p>
        </p:txBody>
      </p:sp>
    </p:spTree>
    <p:custDataLst>
      <p:tags r:id="rId1"/>
    </p:custDataLst>
    <p:extLst>
      <p:ext uri="{BB962C8B-B14F-4D97-AF65-F5344CB8AC3E}">
        <p14:creationId xmlns:p14="http://schemas.microsoft.com/office/powerpoint/2010/main" val="268018288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3FA968-1DDB-7C4D-2408-9FA00DA91676}"/>
              </a:ext>
            </a:extLst>
          </p:cNvPr>
          <p:cNvSpPr>
            <a:spLocks noGrp="1"/>
          </p:cNvSpPr>
          <p:nvPr>
            <p:ph type="subTitle" idx="1"/>
          </p:nvPr>
        </p:nvSpPr>
        <p:spPr>
          <a:xfrm>
            <a:off x="1702009" y="1907222"/>
            <a:ext cx="8302602" cy="2466230"/>
          </a:xfrm>
        </p:spPr>
        <p:txBody>
          <a:bodyPr/>
          <a:lstStyle/>
          <a:p>
            <a:pPr algn="l"/>
            <a:r>
              <a:rPr lang="en-US" sz="4000" b="1" dirty="0"/>
              <a:t>Additional Resources</a:t>
            </a:r>
          </a:p>
        </p:txBody>
      </p:sp>
    </p:spTree>
    <p:extLst>
      <p:ext uri="{BB962C8B-B14F-4D97-AF65-F5344CB8AC3E}">
        <p14:creationId xmlns:p14="http://schemas.microsoft.com/office/powerpoint/2010/main" val="15544416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2FA06-CC03-ED3A-F281-F82162276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CC415-8453-8962-8CFF-CC4F36591F31}"/>
              </a:ext>
            </a:extLst>
          </p:cNvPr>
          <p:cNvSpPr>
            <a:spLocks noGrp="1"/>
          </p:cNvSpPr>
          <p:nvPr>
            <p:ph type="title"/>
          </p:nvPr>
        </p:nvSpPr>
        <p:spPr/>
        <p:txBody>
          <a:bodyPr>
            <a:normAutofit/>
          </a:bodyPr>
          <a:lstStyle/>
          <a:p>
            <a:r>
              <a:rPr lang="en-US" dirty="0"/>
              <a:t>HEAR Program – Safe Switch</a:t>
            </a:r>
          </a:p>
        </p:txBody>
      </p:sp>
      <p:sp>
        <p:nvSpPr>
          <p:cNvPr id="11" name="Content Placeholder 4">
            <a:extLst>
              <a:ext uri="{FF2B5EF4-FFF2-40B4-BE49-F238E27FC236}">
                <a16:creationId xmlns:a16="http://schemas.microsoft.com/office/drawing/2014/main" id="{87C49AE0-3830-CF1B-4A31-C69E223440FD}"/>
              </a:ext>
            </a:extLst>
          </p:cNvPr>
          <p:cNvSpPr txBox="1">
            <a:spLocks/>
          </p:cNvSpPr>
          <p:nvPr/>
        </p:nvSpPr>
        <p:spPr>
          <a:xfrm>
            <a:off x="9572625" y="5516095"/>
            <a:ext cx="2190750" cy="9715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a:buNone/>
            </a:pPr>
            <a:endParaRPr lang="en-US" dirty="0">
              <a:solidFill>
                <a:schemeClr val="tx1">
                  <a:lumMod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D2CF73A5-A1CA-E499-4A39-20929C6C43B0}"/>
              </a:ext>
            </a:extLst>
          </p:cNvPr>
          <p:cNvSpPr txBox="1"/>
          <p:nvPr/>
        </p:nvSpPr>
        <p:spPr>
          <a:xfrm>
            <a:off x="618189" y="6347478"/>
            <a:ext cx="10955622" cy="369332"/>
          </a:xfrm>
          <a:prstGeom prst="rect">
            <a:avLst/>
          </a:prstGeom>
          <a:noFill/>
        </p:spPr>
        <p:txBody>
          <a:bodyPr wrap="square">
            <a:spAutoFit/>
          </a:bodyPr>
          <a:lstStyle/>
          <a:p>
            <a:pPr algn="ctr"/>
            <a:r>
              <a:rPr lang="en-US" dirty="0">
                <a:hlinkClick r:id="rId4"/>
              </a:rPr>
              <a:t>https://assets.focusonenergy.com/production/IRA/Safe-Switch-Conversion-Safety-Info-Sheet_9-30-25.pdf</a:t>
            </a:r>
            <a:endParaRPr lang="en-US" dirty="0"/>
          </a:p>
        </p:txBody>
      </p:sp>
      <p:pic>
        <p:nvPicPr>
          <p:cNvPr id="10" name="Picture 9">
            <a:extLst>
              <a:ext uri="{FF2B5EF4-FFF2-40B4-BE49-F238E27FC236}">
                <a16:creationId xmlns:a16="http://schemas.microsoft.com/office/drawing/2014/main" id="{6D02CB1B-9F19-0384-C2ED-A5A11F3803EE}"/>
              </a:ext>
            </a:extLst>
          </p:cNvPr>
          <p:cNvPicPr>
            <a:picLocks noChangeAspect="1"/>
          </p:cNvPicPr>
          <p:nvPr/>
        </p:nvPicPr>
        <p:blipFill>
          <a:blip r:embed="rId5"/>
          <a:stretch>
            <a:fillRect/>
          </a:stretch>
        </p:blipFill>
        <p:spPr>
          <a:xfrm>
            <a:off x="658874" y="1888652"/>
            <a:ext cx="4779227" cy="411321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BE96A75E-DCA6-48BA-4F28-0FB521A00843}"/>
              </a:ext>
            </a:extLst>
          </p:cNvPr>
          <p:cNvPicPr>
            <a:picLocks noChangeAspect="1"/>
          </p:cNvPicPr>
          <p:nvPr/>
        </p:nvPicPr>
        <p:blipFill>
          <a:blip r:embed="rId6"/>
          <a:stretch>
            <a:fillRect/>
          </a:stretch>
        </p:blipFill>
        <p:spPr>
          <a:xfrm>
            <a:off x="5962438" y="1888653"/>
            <a:ext cx="5462757" cy="411321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0790123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22E87-3F4A-4E3D-159A-180B2BBAF2D1}"/>
              </a:ext>
            </a:extLst>
          </p:cNvPr>
          <p:cNvSpPr>
            <a:spLocks noGrp="1"/>
          </p:cNvSpPr>
          <p:nvPr>
            <p:ph type="title"/>
          </p:nvPr>
        </p:nvSpPr>
        <p:spPr>
          <a:xfrm>
            <a:off x="521195" y="178150"/>
            <a:ext cx="7886700" cy="1238510"/>
          </a:xfrm>
        </p:spPr>
        <p:txBody>
          <a:bodyPr>
            <a:normAutofit/>
          </a:bodyPr>
          <a:lstStyle/>
          <a:p>
            <a:r>
              <a:rPr lang="en-US" dirty="0"/>
              <a:t>IRA Registered </a:t>
            </a:r>
            <a:br>
              <a:rPr lang="en-US" dirty="0"/>
            </a:br>
            <a:r>
              <a:rPr lang="en-US" dirty="0"/>
              <a:t>Contractor Network</a:t>
            </a:r>
          </a:p>
        </p:txBody>
      </p:sp>
      <p:pic>
        <p:nvPicPr>
          <p:cNvPr id="1030" name="Picture 6">
            <a:extLst>
              <a:ext uri="{FF2B5EF4-FFF2-40B4-BE49-F238E27FC236}">
                <a16:creationId xmlns:a16="http://schemas.microsoft.com/office/drawing/2014/main" id="{7FE5CCE7-6B15-CC18-A118-EA4F55C958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276375" y="4168541"/>
            <a:ext cx="2966769" cy="2300829"/>
          </a:xfrm>
          <a:prstGeom prst="hexagon">
            <a:avLst>
              <a:gd name="adj" fmla="val 0"/>
              <a:gd name="vf" fmla="val 115470"/>
            </a:avLst>
          </a:prstGeom>
          <a:noFill/>
          <a:extLst>
            <a:ext uri="{909E8E84-426E-40DD-AFC4-6F175D3DCCD1}">
              <a14:hiddenFill xmlns:a14="http://schemas.microsoft.com/office/drawing/2010/main">
                <a:solidFill>
                  <a:srgbClr val="FFFFFF"/>
                </a:solidFill>
              </a14:hiddenFill>
            </a:ext>
          </a:extLst>
        </p:spPr>
      </p:pic>
      <p:pic>
        <p:nvPicPr>
          <p:cNvPr id="1028" name="Picture 4" descr="Become a NYS Clean Heat Contractor | Resources | Clean Heat Connect - NYS  Clean Heat">
            <a:extLst>
              <a:ext uri="{FF2B5EF4-FFF2-40B4-BE49-F238E27FC236}">
                <a16:creationId xmlns:a16="http://schemas.microsoft.com/office/drawing/2014/main" id="{3A15B5E7-5212-42AF-60CE-FC25A122FCD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5362" y="4168541"/>
            <a:ext cx="2901014" cy="2316596"/>
          </a:xfrm>
          <a:prstGeom prst="hexagon">
            <a:avLst>
              <a:gd name="adj" fmla="val 0"/>
              <a:gd name="vf" fmla="val 115470"/>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B3BB724-054B-504D-34EA-346D633D8B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00" t="1592" r="12716" b="7880"/>
          <a:stretch/>
        </p:blipFill>
        <p:spPr bwMode="auto">
          <a:xfrm>
            <a:off x="3276376" y="1860007"/>
            <a:ext cx="2966769" cy="2308710"/>
          </a:xfrm>
          <a:prstGeom prst="hexagon">
            <a:avLst>
              <a:gd name="adj" fmla="val 0"/>
              <a:gd name="vf" fmla="val 115470"/>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0C032-3BD9-81DA-9DD8-D7AF6AA2381D}"/>
              </a:ext>
            </a:extLst>
          </p:cNvPr>
          <p:cNvPicPr>
            <a:picLocks noChangeAspect="1"/>
          </p:cNvPicPr>
          <p:nvPr/>
        </p:nvPicPr>
        <p:blipFill rotWithShape="1">
          <a:blip r:embed="rId7"/>
          <a:srcRect l="26953" t="1148" r="1804" b="13472"/>
          <a:stretch/>
        </p:blipFill>
        <p:spPr>
          <a:xfrm>
            <a:off x="375366" y="1860007"/>
            <a:ext cx="2901013" cy="2308534"/>
          </a:xfrm>
          <a:prstGeom prst="hexagon">
            <a:avLst>
              <a:gd name="adj" fmla="val 0"/>
              <a:gd name="vf" fmla="val 115470"/>
            </a:avLst>
          </a:prstGeom>
          <a:effectLst>
            <a:softEdge rad="0"/>
          </a:effectLst>
        </p:spPr>
      </p:pic>
      <p:sp>
        <p:nvSpPr>
          <p:cNvPr id="9" name="TextBox 8">
            <a:extLst>
              <a:ext uri="{FF2B5EF4-FFF2-40B4-BE49-F238E27FC236}">
                <a16:creationId xmlns:a16="http://schemas.microsoft.com/office/drawing/2014/main" id="{FA41D064-D491-50B3-234C-9400BB7E79A3}"/>
              </a:ext>
            </a:extLst>
          </p:cNvPr>
          <p:cNvSpPr txBox="1"/>
          <p:nvPr/>
        </p:nvSpPr>
        <p:spPr>
          <a:xfrm>
            <a:off x="6349407" y="1862639"/>
            <a:ext cx="5589494" cy="430887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Separate from Focus on Energy Trade Ally Network.</a:t>
            </a:r>
          </a:p>
          <a:p>
            <a:pPr marL="285750" indent="-285750">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Separate participation requirements.</a:t>
            </a:r>
          </a:p>
          <a:p>
            <a:pPr marL="285750" indent="-285750">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Additional training requirements.</a:t>
            </a:r>
          </a:p>
          <a:p>
            <a:pPr marL="285750" indent="-285750">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Additional documentation.</a:t>
            </a:r>
          </a:p>
          <a:p>
            <a:pPr marL="285750" indent="-285750">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How to register:         </a:t>
            </a:r>
            <a:r>
              <a:rPr lang="en-US" sz="2000" dirty="0">
                <a:solidFill>
                  <a:schemeClr val="tx1">
                    <a:lumMod val="50000"/>
                  </a:schemeClr>
                </a:solidFill>
                <a:latin typeface="Arial" panose="020B0604020202020204" pitchFamily="34" charset="0"/>
                <a:cs typeface="Arial" panose="020B0604020202020204" pitchFamily="34" charset="0"/>
                <a:hlinkClick r:id="rId8"/>
              </a:rPr>
              <a:t>focusonenergy.com/ira-registered-contractors </a:t>
            </a:r>
            <a:endParaRPr lang="en-US" sz="2000" dirty="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ndParaRPr>
          </a:p>
        </p:txBody>
      </p:sp>
    </p:spTree>
    <p:custDataLst>
      <p:tags r:id="rId1"/>
    </p:custDataLst>
    <p:extLst>
      <p:ext uri="{BB962C8B-B14F-4D97-AF65-F5344CB8AC3E}">
        <p14:creationId xmlns:p14="http://schemas.microsoft.com/office/powerpoint/2010/main" val="3678813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7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7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75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750" fill="hold"/>
                                        <p:tgtEl>
                                          <p:spTgt spid="9">
                                            <p:txEl>
                                              <p:pRg st="8" end="8"/>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44914"/>
            <a:ext cx="11087100" cy="4635787"/>
          </a:xfrm>
        </p:spPr>
        <p:txBody>
          <a:bodyPr vert="horz" lIns="91440" tIns="45720" rIns="91440" bIns="45720" rtlCol="0" anchor="t">
            <a:normAutofit/>
          </a:bodyPr>
          <a:lstStyle/>
          <a:p>
            <a:r>
              <a:rPr lang="en-US" dirty="0">
                <a:cs typeface="Arial" panose="020B0604020202020204"/>
              </a:rPr>
              <a:t>October 2025 update</a:t>
            </a:r>
          </a:p>
          <a:p>
            <a:endParaRPr lang="en-US" dirty="0">
              <a:cs typeface="Arial" panose="020B0604020202020204"/>
            </a:endParaRPr>
          </a:p>
          <a:p>
            <a:r>
              <a:rPr lang="en-US" dirty="0">
                <a:cs typeface="Arial" panose="020B0604020202020204"/>
              </a:rPr>
              <a:t>Brief program refresher</a:t>
            </a:r>
          </a:p>
          <a:p>
            <a:endParaRPr lang="en-US" dirty="0">
              <a:cs typeface="Arial" panose="020B0604020202020204"/>
            </a:endParaRPr>
          </a:p>
          <a:p>
            <a:r>
              <a:rPr lang="en-US" dirty="0">
                <a:cs typeface="Arial" panose="020B0604020202020204"/>
              </a:rPr>
              <a:t>Navigating the HEAR program</a:t>
            </a:r>
          </a:p>
          <a:p>
            <a:endParaRPr lang="en-US" dirty="0">
              <a:cs typeface="Arial" panose="020B0604020202020204"/>
            </a:endParaRPr>
          </a:p>
          <a:p>
            <a:r>
              <a:rPr lang="en-US" dirty="0">
                <a:cs typeface="Arial" panose="020B0604020202020204"/>
              </a:rPr>
              <a:t>Additional resources</a:t>
            </a:r>
          </a:p>
          <a:p>
            <a:endParaRPr lang="en-US" dirty="0">
              <a:cs typeface="Arial" panose="020B0604020202020204"/>
            </a:endParaRPr>
          </a:p>
          <a:p>
            <a:pPr marL="0" indent="0">
              <a:buNone/>
            </a:pPr>
            <a:endParaRPr lang="en-US" dirty="0">
              <a:cs typeface="Arial" panose="020B0604020202020204"/>
            </a:endParaRPr>
          </a:p>
          <a:p>
            <a:pPr lvl="1"/>
            <a:endParaRPr lang="en-US" dirty="0">
              <a:cs typeface="Arial" panose="020B0604020202020204"/>
            </a:endParaRPr>
          </a:p>
          <a:p>
            <a:pPr lvl="1"/>
            <a:endParaRPr lang="en-US" dirty="0">
              <a:cs typeface="Arial" panose="020B0604020202020204"/>
            </a:endParaRPr>
          </a:p>
        </p:txBody>
      </p:sp>
      <p:sp>
        <p:nvSpPr>
          <p:cNvPr id="2" name="Title 1"/>
          <p:cNvSpPr>
            <a:spLocks noGrp="1"/>
          </p:cNvSpPr>
          <p:nvPr>
            <p:ph type="title"/>
          </p:nvPr>
        </p:nvSpPr>
        <p:spPr>
          <a:xfrm>
            <a:off x="533400" y="141190"/>
            <a:ext cx="7886700" cy="1238510"/>
          </a:xfrm>
        </p:spPr>
        <p:txBody>
          <a:bodyPr/>
          <a:lstStyle/>
          <a:p>
            <a:r>
              <a:rPr lang="en-US" dirty="0"/>
              <a:t>agenda</a:t>
            </a:r>
          </a:p>
        </p:txBody>
      </p:sp>
      <p:pic>
        <p:nvPicPr>
          <p:cNvPr id="5" name="Graphic 4" descr="Clipboard Checked with solid fill">
            <a:extLst>
              <a:ext uri="{FF2B5EF4-FFF2-40B4-BE49-F238E27FC236}">
                <a16:creationId xmlns:a16="http://schemas.microsoft.com/office/drawing/2014/main" id="{8D257EF2-4D63-1374-4693-FE879FD7FF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8147" y="2057399"/>
            <a:ext cx="3402460" cy="3402460"/>
          </a:xfrm>
          <a:prstGeom prst="rect">
            <a:avLst/>
          </a:prstGeom>
        </p:spPr>
      </p:pic>
    </p:spTree>
    <p:extLst>
      <p:ext uri="{BB962C8B-B14F-4D97-AF65-F5344CB8AC3E}">
        <p14:creationId xmlns:p14="http://schemas.microsoft.com/office/powerpoint/2010/main" val="420807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BE6D9E-B05E-BEDE-D860-6DA55C5EABBF}"/>
              </a:ext>
            </a:extLst>
          </p:cNvPr>
          <p:cNvSpPr>
            <a:spLocks noGrp="1"/>
          </p:cNvSpPr>
          <p:nvPr>
            <p:ph idx="1"/>
          </p:nvPr>
        </p:nvSpPr>
        <p:spPr/>
        <p:txBody>
          <a:bodyPr/>
          <a:lstStyle/>
          <a:p>
            <a:r>
              <a:rPr lang="en-US" dirty="0"/>
              <a:t>Nancy Alberte – Energy Advisor, Tribal IRA</a:t>
            </a:r>
          </a:p>
          <a:p>
            <a:r>
              <a:rPr lang="en-US" dirty="0">
                <a:hlinkClick r:id="rId2">
                  <a:extLst>
                    <a:ext uri="{A12FA001-AC4F-418D-AE19-62706E023703}">
                      <ahyp:hlinkClr xmlns:ahyp="http://schemas.microsoft.com/office/drawing/2018/hyperlinkcolor" val="tx"/>
                    </a:ext>
                  </a:extLst>
                </a:hlinkClick>
              </a:rPr>
              <a:t>Nancy.Alberte@focusonenergy.com</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26757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E42648-E459-6F69-B8E0-D69308E315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F16445-2D59-73D6-B954-44BB29539489}"/>
              </a:ext>
            </a:extLst>
          </p:cNvPr>
          <p:cNvSpPr>
            <a:spLocks noGrp="1"/>
          </p:cNvSpPr>
          <p:nvPr>
            <p:ph type="title"/>
          </p:nvPr>
        </p:nvSpPr>
        <p:spPr>
          <a:xfrm>
            <a:off x="521195" y="178150"/>
            <a:ext cx="7886700" cy="1238510"/>
          </a:xfrm>
        </p:spPr>
        <p:txBody>
          <a:bodyPr>
            <a:normAutofit/>
          </a:bodyPr>
          <a:lstStyle/>
          <a:p>
            <a:r>
              <a:rPr lang="en-US" dirty="0"/>
              <a:t>IRA Energy Advisors</a:t>
            </a:r>
          </a:p>
        </p:txBody>
      </p:sp>
      <p:sp>
        <p:nvSpPr>
          <p:cNvPr id="9" name="TextBox 8">
            <a:extLst>
              <a:ext uri="{FF2B5EF4-FFF2-40B4-BE49-F238E27FC236}">
                <a16:creationId xmlns:a16="http://schemas.microsoft.com/office/drawing/2014/main" id="{08BE68BF-4AFA-E780-FB7C-6B278CD3A983}"/>
              </a:ext>
            </a:extLst>
          </p:cNvPr>
          <p:cNvSpPr txBox="1"/>
          <p:nvPr/>
        </p:nvSpPr>
        <p:spPr>
          <a:xfrm>
            <a:off x="521195" y="1782395"/>
            <a:ext cx="5842901" cy="329320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Energy Advisors are program staff available to assist contractors, businesses, local governments and tribes participate in Focus. </a:t>
            </a:r>
          </a:p>
          <a:p>
            <a:pPr marL="342900" indent="-342900">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Not sure which one to work with? Email: </a:t>
            </a:r>
            <a:r>
              <a:rPr lang="en-US" sz="2400" dirty="0">
                <a:hlinkClick r:id="rId4"/>
              </a:rPr>
              <a:t>IRAHER@focusonenergy.com</a:t>
            </a:r>
            <a:endParaRPr lang="en-US" sz="2400" dirty="0"/>
          </a:p>
          <a:p>
            <a:endParaRPr lang="en-US" sz="2400" dirty="0">
              <a:solidFill>
                <a:schemeClr val="tx1">
                  <a:lumMod val="50000"/>
                </a:schemeClr>
              </a:solidFill>
              <a:latin typeface="Arial" panose="020B0604020202020204" pitchFamily="34" charset="0"/>
              <a:cs typeface="Arial" panose="020B0604020202020204" pitchFamily="34" charset="0"/>
            </a:endParaRPr>
          </a:p>
          <a:p>
            <a:endParaRPr lang="en-US" sz="1600" dirty="0">
              <a:latin typeface="Arial" panose="020B0604020202020204" pitchFamily="34" charset="0"/>
            </a:endParaRPr>
          </a:p>
        </p:txBody>
      </p:sp>
      <p:pic>
        <p:nvPicPr>
          <p:cNvPr id="8" name="Picture 7">
            <a:extLst>
              <a:ext uri="{FF2B5EF4-FFF2-40B4-BE49-F238E27FC236}">
                <a16:creationId xmlns:a16="http://schemas.microsoft.com/office/drawing/2014/main" id="{18526BC4-A50C-3339-2146-0E8B2E1DC19A}"/>
              </a:ext>
            </a:extLst>
          </p:cNvPr>
          <p:cNvPicPr>
            <a:picLocks noChangeAspect="1"/>
          </p:cNvPicPr>
          <p:nvPr/>
        </p:nvPicPr>
        <p:blipFill>
          <a:blip r:embed="rId5"/>
          <a:stretch>
            <a:fillRect/>
          </a:stretch>
        </p:blipFill>
        <p:spPr>
          <a:xfrm>
            <a:off x="7424992" y="1803093"/>
            <a:ext cx="4085890" cy="424875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5B93D17-5203-59A4-8400-82BC51AF2C0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64545" y="4691191"/>
            <a:ext cx="3836558" cy="2081125"/>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D47D1B28-6E74-6019-D0EA-11032D76AFDD}"/>
              </a:ext>
            </a:extLst>
          </p:cNvPr>
          <p:cNvSpPr txBox="1"/>
          <p:nvPr/>
        </p:nvSpPr>
        <p:spPr>
          <a:xfrm>
            <a:off x="682437" y="5528632"/>
            <a:ext cx="674820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hlinkClick r:id="rId7"/>
              </a:rPr>
              <a:t>focusonenergy.com</a:t>
            </a:r>
            <a:endParaRPr lang="en-US" sz="2800" dirty="0"/>
          </a:p>
        </p:txBody>
      </p:sp>
    </p:spTree>
    <p:custDataLst>
      <p:tags r:id="rId1"/>
    </p:custDataLst>
    <p:extLst>
      <p:ext uri="{BB962C8B-B14F-4D97-AF65-F5344CB8AC3E}">
        <p14:creationId xmlns:p14="http://schemas.microsoft.com/office/powerpoint/2010/main" val="96084909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7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E031-12BA-9058-5776-8D82E28DAC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7832C-7265-7FDF-A632-84A943EA9492}"/>
              </a:ext>
            </a:extLst>
          </p:cNvPr>
          <p:cNvSpPr>
            <a:spLocks noGrp="1"/>
          </p:cNvSpPr>
          <p:nvPr>
            <p:ph idx="1"/>
          </p:nvPr>
        </p:nvSpPr>
        <p:spPr>
          <a:xfrm>
            <a:off x="533400" y="1944914"/>
            <a:ext cx="11087100" cy="4635787"/>
          </a:xfrm>
        </p:spPr>
        <p:txBody>
          <a:bodyPr vert="horz" lIns="91440" tIns="45720" rIns="91440" bIns="45720" rtlCol="0" anchor="t">
            <a:normAutofit/>
          </a:bodyPr>
          <a:lstStyle/>
          <a:p>
            <a:r>
              <a:rPr lang="en-US" dirty="0">
                <a:cs typeface="Arial" panose="020B0604020202020204"/>
              </a:rPr>
              <a:t>Both HOMES &amp; HEAR Programs are fully live and active in Wisconsin!</a:t>
            </a:r>
          </a:p>
          <a:p>
            <a:endParaRPr lang="en-US" dirty="0">
              <a:cs typeface="Arial" panose="020B0604020202020204"/>
            </a:endParaRPr>
          </a:p>
          <a:p>
            <a:r>
              <a:rPr lang="en-US" dirty="0">
                <a:cs typeface="Arial" panose="020B0604020202020204"/>
              </a:rPr>
              <a:t>Multifamily buildings left ‘pilot’ status earlier this month.</a:t>
            </a:r>
          </a:p>
          <a:p>
            <a:endParaRPr lang="en-US" dirty="0">
              <a:cs typeface="Arial" panose="020B0604020202020204"/>
            </a:endParaRPr>
          </a:p>
          <a:p>
            <a:r>
              <a:rPr lang="en-US" dirty="0">
                <a:cs typeface="Arial" panose="020B0604020202020204"/>
              </a:rPr>
              <a:t>Retail appliances are available for direct customer purchase as</a:t>
            </a:r>
          </a:p>
          <a:p>
            <a:pPr lvl="1"/>
            <a:r>
              <a:rPr lang="en-US" dirty="0">
                <a:cs typeface="Arial" panose="020B0604020202020204"/>
              </a:rPr>
              <a:t>An instant discount at Lowe’s.</a:t>
            </a:r>
          </a:p>
          <a:p>
            <a:pPr lvl="1"/>
            <a:r>
              <a:rPr lang="en-US" dirty="0">
                <a:cs typeface="Arial" panose="020B0604020202020204"/>
              </a:rPr>
              <a:t>A rebate paid to customer after product purchased at any retailer. </a:t>
            </a:r>
          </a:p>
          <a:p>
            <a:pPr marL="0" indent="0">
              <a:buNone/>
            </a:pPr>
            <a:endParaRPr lang="en-US" dirty="0">
              <a:cs typeface="Arial" panose="020B0604020202020204"/>
            </a:endParaRPr>
          </a:p>
          <a:p>
            <a:pPr lvl="1"/>
            <a:endParaRPr lang="en-US" dirty="0">
              <a:cs typeface="Arial" panose="020B0604020202020204"/>
            </a:endParaRPr>
          </a:p>
          <a:p>
            <a:pPr lvl="1"/>
            <a:endParaRPr lang="en-US" dirty="0">
              <a:cs typeface="Arial" panose="020B0604020202020204"/>
            </a:endParaRPr>
          </a:p>
        </p:txBody>
      </p:sp>
      <p:sp>
        <p:nvSpPr>
          <p:cNvPr id="2" name="Title 1">
            <a:extLst>
              <a:ext uri="{FF2B5EF4-FFF2-40B4-BE49-F238E27FC236}">
                <a16:creationId xmlns:a16="http://schemas.microsoft.com/office/drawing/2014/main" id="{29D40E28-73F4-F2D3-443A-B26F1B92C9E2}"/>
              </a:ext>
            </a:extLst>
          </p:cNvPr>
          <p:cNvSpPr>
            <a:spLocks noGrp="1"/>
          </p:cNvSpPr>
          <p:nvPr>
            <p:ph type="title"/>
          </p:nvPr>
        </p:nvSpPr>
        <p:spPr>
          <a:xfrm>
            <a:off x="533400" y="141190"/>
            <a:ext cx="7886700" cy="1238510"/>
          </a:xfrm>
        </p:spPr>
        <p:txBody>
          <a:bodyPr/>
          <a:lstStyle/>
          <a:p>
            <a:r>
              <a:rPr lang="en-US" dirty="0"/>
              <a:t>October 2025 state programs Update</a:t>
            </a:r>
          </a:p>
        </p:txBody>
      </p:sp>
    </p:spTree>
    <p:extLst>
      <p:ext uri="{BB962C8B-B14F-4D97-AF65-F5344CB8AC3E}">
        <p14:creationId xmlns:p14="http://schemas.microsoft.com/office/powerpoint/2010/main" val="2360208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DB398-4F6D-FBDC-5161-59AC81B491FB}"/>
              </a:ext>
            </a:extLst>
          </p:cNvPr>
          <p:cNvSpPr>
            <a:spLocks noGrp="1"/>
          </p:cNvSpPr>
          <p:nvPr>
            <p:ph type="title"/>
          </p:nvPr>
        </p:nvSpPr>
        <p:spPr/>
        <p:txBody>
          <a:bodyPr>
            <a:normAutofit/>
          </a:bodyPr>
          <a:lstStyle/>
          <a:p>
            <a:r>
              <a:rPr lang="en-US" dirty="0"/>
              <a:t>Program comparison:</a:t>
            </a:r>
            <a:br>
              <a:rPr lang="en-US" dirty="0"/>
            </a:br>
            <a:r>
              <a:rPr lang="en-US" dirty="0"/>
              <a:t>Homes vs HEAR</a:t>
            </a:r>
          </a:p>
        </p:txBody>
      </p:sp>
      <p:graphicFrame>
        <p:nvGraphicFramePr>
          <p:cNvPr id="6" name="Table 5">
            <a:extLst>
              <a:ext uri="{FF2B5EF4-FFF2-40B4-BE49-F238E27FC236}">
                <a16:creationId xmlns:a16="http://schemas.microsoft.com/office/drawing/2014/main" id="{11890885-B060-A7D5-9A4D-582B7FEA5BE9}"/>
              </a:ext>
            </a:extLst>
          </p:cNvPr>
          <p:cNvGraphicFramePr>
            <a:graphicFrameLocks noGrp="1"/>
          </p:cNvGraphicFramePr>
          <p:nvPr>
            <p:extLst>
              <p:ext uri="{D42A27DB-BD31-4B8C-83A1-F6EECF244321}">
                <p14:modId xmlns:p14="http://schemas.microsoft.com/office/powerpoint/2010/main" val="473937443"/>
              </p:ext>
            </p:extLst>
          </p:nvPr>
        </p:nvGraphicFramePr>
        <p:xfrm>
          <a:off x="346900" y="1749848"/>
          <a:ext cx="11498197" cy="4538544"/>
        </p:xfrm>
        <a:graphic>
          <a:graphicData uri="http://schemas.openxmlformats.org/drawingml/2006/table">
            <a:tbl>
              <a:tblPr firstRow="1" bandRow="1">
                <a:tableStyleId>{74C1A8A3-306A-4EB7-A6B1-4F7E0EB9C5D6}</a:tableStyleId>
              </a:tblPr>
              <a:tblGrid>
                <a:gridCol w="2089222">
                  <a:extLst>
                    <a:ext uri="{9D8B030D-6E8A-4147-A177-3AD203B41FA5}">
                      <a16:colId xmlns:a16="http://schemas.microsoft.com/office/drawing/2014/main" val="3555209708"/>
                    </a:ext>
                  </a:extLst>
                </a:gridCol>
                <a:gridCol w="4588086">
                  <a:extLst>
                    <a:ext uri="{9D8B030D-6E8A-4147-A177-3AD203B41FA5}">
                      <a16:colId xmlns:a16="http://schemas.microsoft.com/office/drawing/2014/main" val="2797179225"/>
                    </a:ext>
                  </a:extLst>
                </a:gridCol>
                <a:gridCol w="4820889">
                  <a:extLst>
                    <a:ext uri="{9D8B030D-6E8A-4147-A177-3AD203B41FA5}">
                      <a16:colId xmlns:a16="http://schemas.microsoft.com/office/drawing/2014/main" val="1382336065"/>
                    </a:ext>
                  </a:extLst>
                </a:gridCol>
              </a:tblGrid>
              <a:tr h="425763">
                <a:tc>
                  <a:txBody>
                    <a:bodyPr/>
                    <a:lstStyle/>
                    <a:p>
                      <a:pPr algn="ctr"/>
                      <a:endParaRPr lang="en-US" sz="2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rPr>
                        <a:t>HOMES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rPr>
                        <a:t>HEAR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741636"/>
                  </a:ext>
                </a:extLst>
              </a:tr>
              <a:tr h="915714">
                <a:tc>
                  <a:txBody>
                    <a:bodyPr/>
                    <a:lstStyle/>
                    <a:p>
                      <a:pPr algn="r"/>
                      <a:r>
                        <a:rPr lang="en-US" sz="1400" b="1" dirty="0">
                          <a:solidFill>
                            <a:schemeClr val="tx1">
                              <a:lumMod val="50000"/>
                            </a:schemeClr>
                          </a:solidFill>
                          <a:latin typeface="Arial" panose="020B0604020202020204" pitchFamily="34" charset="0"/>
                        </a:rPr>
                        <a:t>SAVINGS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Performance-based</a:t>
                      </a:r>
                      <a:r>
                        <a:rPr lang="en-US" sz="1400" dirty="0">
                          <a:solidFill>
                            <a:schemeClr val="tx1">
                              <a:lumMod val="50000"/>
                            </a:schemeClr>
                          </a:solidFill>
                          <a:latin typeface="Arial" panose="020B0604020202020204" pitchFamily="34" charset="0"/>
                        </a:rPr>
                        <a:t> whole-home rebates.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Contractor Installed </a:t>
                      </a:r>
                      <a:r>
                        <a:rPr lang="en-US" sz="1400" b="0" dirty="0">
                          <a:solidFill>
                            <a:schemeClr val="tx1">
                              <a:lumMod val="50000"/>
                            </a:schemeClr>
                          </a:solidFill>
                          <a:latin typeface="Arial" panose="020B0604020202020204" pitchFamily="34" charset="0"/>
                        </a:rPr>
                        <a:t>– Instant discount on invoice.</a:t>
                      </a:r>
                    </a:p>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Retail</a:t>
                      </a:r>
                      <a:r>
                        <a:rPr lang="en-US" sz="1400" b="0" dirty="0">
                          <a:solidFill>
                            <a:schemeClr val="tx1">
                              <a:lumMod val="50000"/>
                            </a:schemeClr>
                          </a:solidFill>
                          <a:latin typeface="Arial" panose="020B0604020202020204" pitchFamily="34" charset="0"/>
                        </a:rPr>
                        <a:t> – instant discount at select retailers or rebate applied for after purchase.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305697"/>
                  </a:ext>
                </a:extLst>
              </a:tr>
              <a:tr h="684626">
                <a:tc>
                  <a:txBody>
                    <a:bodyPr/>
                    <a:lstStyle/>
                    <a:p>
                      <a:pPr algn="r"/>
                      <a:r>
                        <a:rPr lang="en-US" sz="1400" b="1" dirty="0">
                          <a:solidFill>
                            <a:schemeClr val="tx1">
                              <a:lumMod val="50000"/>
                            </a:schemeClr>
                          </a:solidFill>
                          <a:latin typeface="Arial" panose="020B0604020202020204" pitchFamily="34" charset="0"/>
                        </a:rPr>
                        <a:t>UPGRADE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Not specific </a:t>
                      </a:r>
                      <a:r>
                        <a:rPr lang="en-US" sz="1400" dirty="0">
                          <a:solidFill>
                            <a:schemeClr val="tx1">
                              <a:lumMod val="50000"/>
                            </a:schemeClr>
                          </a:solidFill>
                          <a:latin typeface="Arial" panose="020B0604020202020204" pitchFamily="34" charset="0"/>
                        </a:rPr>
                        <a:t>to any one technology.</a:t>
                      </a:r>
                    </a:p>
                    <a:p>
                      <a:pPr marL="285750" indent="-285750">
                        <a:buFont typeface="Arial" panose="020B0604020202020204" pitchFamily="34" charset="0"/>
                        <a:buChar char="•"/>
                      </a:pPr>
                      <a:r>
                        <a:rPr lang="en-US" sz="1400" dirty="0">
                          <a:solidFill>
                            <a:schemeClr val="tx1">
                              <a:lumMod val="50000"/>
                            </a:schemeClr>
                          </a:solidFill>
                          <a:latin typeface="Arial" panose="020B0604020202020204" pitchFamily="34" charset="0"/>
                        </a:rPr>
                        <a:t>But not all technologies allowed.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solidFill>
                            <a:schemeClr val="tx1">
                              <a:lumMod val="50000"/>
                            </a:schemeClr>
                          </a:solidFill>
                          <a:latin typeface="Arial" panose="020B0604020202020204" pitchFamily="34" charset="0"/>
                        </a:rPr>
                        <a:t>Qualifying </a:t>
                      </a:r>
                      <a:r>
                        <a:rPr lang="en-US" sz="1400" b="1" dirty="0">
                          <a:solidFill>
                            <a:schemeClr val="tx1">
                              <a:lumMod val="50000"/>
                            </a:schemeClr>
                          </a:solidFill>
                          <a:latin typeface="Arial" panose="020B0604020202020204" pitchFamily="34" charset="0"/>
                        </a:rPr>
                        <a:t>electric </a:t>
                      </a:r>
                      <a:r>
                        <a:rPr lang="en-US" sz="1400" dirty="0">
                          <a:solidFill>
                            <a:schemeClr val="tx1">
                              <a:lumMod val="50000"/>
                            </a:schemeClr>
                          </a:solidFill>
                          <a:latin typeface="Arial" panose="020B0604020202020204" pitchFamily="34" charset="0"/>
                        </a:rPr>
                        <a:t>appliances and home upgrades.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751732"/>
                  </a:ext>
                </a:extLst>
              </a:tr>
              <a:tr h="945767">
                <a:tc>
                  <a:txBody>
                    <a:bodyPr/>
                    <a:lstStyle/>
                    <a:p>
                      <a:pPr algn="r"/>
                      <a:r>
                        <a:rPr lang="en-US" sz="1400" b="1" dirty="0">
                          <a:solidFill>
                            <a:schemeClr val="tx1">
                              <a:lumMod val="50000"/>
                            </a:schemeClr>
                          </a:solidFill>
                          <a:latin typeface="Arial" panose="020B0604020202020204" pitchFamily="34" charset="0"/>
                        </a:rPr>
                        <a:t>WHO IS ELIGIBLE?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lumMod val="50000"/>
                            </a:schemeClr>
                          </a:solidFill>
                          <a:latin typeface="Arial" panose="020B0604020202020204" pitchFamily="34" charset="0"/>
                        </a:rPr>
                        <a:t>All Wisconsin residents.</a:t>
                      </a:r>
                      <a:r>
                        <a:rPr lang="en-US" sz="1400" dirty="0">
                          <a:solidFill>
                            <a:schemeClr val="tx1">
                              <a:lumMod val="50000"/>
                            </a:schemeClr>
                          </a:solidFill>
                          <a:latin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lumMod val="50000"/>
                            </a:schemeClr>
                          </a:solidFill>
                          <a:latin typeface="Arial" panose="020B0604020202020204" pitchFamily="34" charset="0"/>
                        </a:rPr>
                        <a:t>Rebates based on based on predicted savings and household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Low- and moderate-income households </a:t>
                      </a:r>
                      <a:r>
                        <a:rPr lang="en-US" sz="1400" b="0" dirty="0">
                          <a:solidFill>
                            <a:schemeClr val="tx1">
                              <a:lumMod val="50000"/>
                            </a:schemeClr>
                          </a:solidFill>
                          <a:latin typeface="Arial" panose="020B0604020202020204" pitchFamily="34" charset="0"/>
                        </a:rPr>
                        <a:t>(&lt;150% Area Median Income).</a:t>
                      </a:r>
                    </a:p>
                    <a:p>
                      <a:pPr marL="285750" indent="-285750">
                        <a:buFont typeface="Arial" panose="020B0604020202020204" pitchFamily="34" charset="0"/>
                        <a:buChar char="•"/>
                      </a:pPr>
                      <a:r>
                        <a:rPr lang="en-US" sz="1400" dirty="0">
                          <a:solidFill>
                            <a:schemeClr val="tx1">
                              <a:lumMod val="50000"/>
                            </a:schemeClr>
                          </a:solidFill>
                          <a:latin typeface="Arial" panose="020B0604020202020204" pitchFamily="34" charset="0"/>
                        </a:rPr>
                        <a:t>New construction is eligible for some upgrades.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60273"/>
                  </a:ext>
                </a:extLst>
              </a:tr>
              <a:tr h="1136622">
                <a:tc>
                  <a:txBody>
                    <a:bodyPr/>
                    <a:lstStyle/>
                    <a:p>
                      <a:pPr algn="r"/>
                      <a:r>
                        <a:rPr lang="en-US" sz="1400" b="1" dirty="0">
                          <a:solidFill>
                            <a:schemeClr val="tx1">
                              <a:lumMod val="50000"/>
                            </a:schemeClr>
                          </a:solidFill>
                          <a:latin typeface="Arial" panose="020B0604020202020204" pitchFamily="34" charset="0"/>
                        </a:rPr>
                        <a:t>BASIC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a:solidFill>
                            <a:schemeClr val="tx1">
                              <a:lumMod val="50000"/>
                            </a:schemeClr>
                          </a:solidFill>
                          <a:latin typeface="Arial" panose="020B0604020202020204" pitchFamily="34" charset="0"/>
                        </a:rPr>
                        <a:t>Existing homes only </a:t>
                      </a:r>
                      <a:r>
                        <a:rPr lang="en-US" sz="1400" b="0">
                          <a:solidFill>
                            <a:schemeClr val="tx1">
                              <a:lumMod val="50000"/>
                            </a:schemeClr>
                          </a:solidFill>
                          <a:latin typeface="Arial" panose="020B0604020202020204" pitchFamily="34" charset="0"/>
                        </a:rPr>
                        <a:t>and </a:t>
                      </a:r>
                      <a:r>
                        <a:rPr lang="en-US" sz="1400">
                          <a:solidFill>
                            <a:schemeClr val="tx1">
                              <a:lumMod val="50000"/>
                            </a:schemeClr>
                          </a:solidFill>
                          <a:latin typeface="Arial" panose="020B0604020202020204" pitchFamily="34" charset="0"/>
                        </a:rPr>
                        <a:t>requires an energy assessment. </a:t>
                      </a:r>
                    </a:p>
                    <a:p>
                      <a:pPr marL="285750" indent="-285750">
                        <a:buFont typeface="Arial" panose="020B0604020202020204" pitchFamily="34" charset="0"/>
                        <a:buChar char="•"/>
                      </a:pPr>
                      <a:r>
                        <a:rPr lang="en-US" sz="1400">
                          <a:solidFill>
                            <a:schemeClr val="tx1">
                              <a:lumMod val="50000"/>
                            </a:schemeClr>
                          </a:solidFill>
                          <a:latin typeface="Arial" panose="020B0604020202020204" pitchFamily="34" charset="0"/>
                        </a:rPr>
                        <a:t>Must use an IRA Registered Contractor.</a:t>
                      </a:r>
                      <a:endParaRPr lang="en-US" sz="1400" dirty="0">
                        <a:solidFill>
                          <a:schemeClr val="tx1">
                            <a:lumMod val="50000"/>
                          </a:schemeClr>
                        </a:solidFill>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Contractor Installed </a:t>
                      </a:r>
                      <a:r>
                        <a:rPr lang="en-US" sz="1400" dirty="0">
                          <a:solidFill>
                            <a:schemeClr val="tx1">
                              <a:lumMod val="50000"/>
                            </a:schemeClr>
                          </a:solidFill>
                          <a:latin typeface="Arial" panose="020B0604020202020204" pitchFamily="34" charset="0"/>
                        </a:rPr>
                        <a:t>- Equipment must be </a:t>
                      </a:r>
                      <a:r>
                        <a:rPr lang="en-US" sz="1400" b="1" dirty="0">
                          <a:solidFill>
                            <a:schemeClr val="tx1">
                              <a:lumMod val="50000"/>
                            </a:schemeClr>
                          </a:solidFill>
                          <a:latin typeface="Arial" panose="020B0604020202020204" pitchFamily="34" charset="0"/>
                        </a:rPr>
                        <a:t>purchased and installed </a:t>
                      </a:r>
                      <a:r>
                        <a:rPr lang="en-US" sz="1400" b="0" dirty="0">
                          <a:solidFill>
                            <a:schemeClr val="tx1">
                              <a:lumMod val="50000"/>
                            </a:schemeClr>
                          </a:solidFill>
                          <a:latin typeface="Arial" panose="020B0604020202020204" pitchFamily="34" charset="0"/>
                        </a:rPr>
                        <a:t>by an IRA Registered Contractor.</a:t>
                      </a:r>
                    </a:p>
                    <a:p>
                      <a:pPr marL="285750" indent="-285750">
                        <a:buFont typeface="Arial" panose="020B0604020202020204" pitchFamily="34" charset="0"/>
                        <a:buChar char="•"/>
                      </a:pPr>
                      <a:r>
                        <a:rPr lang="en-US" sz="1400" b="1" dirty="0">
                          <a:solidFill>
                            <a:schemeClr val="tx1">
                              <a:lumMod val="50000"/>
                            </a:schemeClr>
                          </a:solidFill>
                          <a:latin typeface="Arial" panose="020B0604020202020204" pitchFamily="34" charset="0"/>
                        </a:rPr>
                        <a:t>Retail</a:t>
                      </a:r>
                      <a:r>
                        <a:rPr lang="en-US" sz="1400" b="0" dirty="0">
                          <a:solidFill>
                            <a:schemeClr val="tx1">
                              <a:lumMod val="50000"/>
                            </a:schemeClr>
                          </a:solidFill>
                          <a:latin typeface="Arial" panose="020B0604020202020204" pitchFamily="34" charset="0"/>
                        </a:rPr>
                        <a:t> – can be purchased at any retail location and installed at a qualified household.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938581"/>
                  </a:ext>
                </a:extLst>
              </a:tr>
              <a:tr h="398615">
                <a:tc>
                  <a:txBody>
                    <a:bodyPr/>
                    <a:lstStyle/>
                    <a:p>
                      <a:pPr algn="r"/>
                      <a:r>
                        <a:rPr lang="en-US" sz="1400" b="1" dirty="0">
                          <a:solidFill>
                            <a:schemeClr val="tx1">
                              <a:lumMod val="50000"/>
                            </a:schemeClr>
                          </a:solidFill>
                          <a:latin typeface="Arial" panose="020B0604020202020204" pitchFamily="34" charset="0"/>
                        </a:rPr>
                        <a:t>RETROACTIVE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lumMod val="50000"/>
                            </a:schemeClr>
                          </a:solidFill>
                          <a:latin typeface="Arial" panose="020B060402020202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lumMod val="50000"/>
                            </a:schemeClr>
                          </a:solidFill>
                          <a:latin typeface="Arial" panose="020B060402020202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666126"/>
                  </a:ext>
                </a:extLst>
              </a:tr>
            </a:tbl>
          </a:graphicData>
        </a:graphic>
      </p:graphicFrame>
      <p:sp>
        <p:nvSpPr>
          <p:cNvPr id="12" name="TextBox 11">
            <a:extLst>
              <a:ext uri="{FF2B5EF4-FFF2-40B4-BE49-F238E27FC236}">
                <a16:creationId xmlns:a16="http://schemas.microsoft.com/office/drawing/2014/main" id="{C5952EDD-DEEB-FE72-5673-E726D8708056}"/>
              </a:ext>
            </a:extLst>
          </p:cNvPr>
          <p:cNvSpPr txBox="1"/>
          <p:nvPr/>
        </p:nvSpPr>
        <p:spPr>
          <a:xfrm>
            <a:off x="464467" y="6409033"/>
            <a:ext cx="11263064" cy="307777"/>
          </a:xfrm>
          <a:prstGeom prst="rect">
            <a:avLst/>
          </a:prstGeom>
          <a:noFill/>
        </p:spPr>
        <p:txBody>
          <a:bodyPr wrap="square" rtlCol="0">
            <a:spAutoFit/>
          </a:bodyPr>
          <a:lstStyle/>
          <a:p>
            <a:r>
              <a:rPr lang="en-US" sz="1400" dirty="0">
                <a:solidFill>
                  <a:srgbClr val="000000"/>
                </a:solidFill>
                <a:latin typeface="Arial" panose="020B0604020202020204" pitchFamily="34" charset="0"/>
              </a:rPr>
              <a:t>IRA Rebates may also be combined with Focus on Energy rebates and discounts, the Weatherization Assistance Program, and tax credits.</a:t>
            </a:r>
          </a:p>
        </p:txBody>
      </p:sp>
    </p:spTree>
    <p:extLst>
      <p:ext uri="{BB962C8B-B14F-4D97-AF65-F5344CB8AC3E}">
        <p14:creationId xmlns:p14="http://schemas.microsoft.com/office/powerpoint/2010/main" val="22159733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93BF0-2EF8-DD8D-E444-9CE5CEDB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616B8-9D3A-DE06-F04A-25AD02CCF621}"/>
              </a:ext>
            </a:extLst>
          </p:cNvPr>
          <p:cNvSpPr>
            <a:spLocks noGrp="1"/>
          </p:cNvSpPr>
          <p:nvPr>
            <p:ph type="title"/>
          </p:nvPr>
        </p:nvSpPr>
        <p:spPr/>
        <p:txBody>
          <a:bodyPr>
            <a:normAutofit fontScale="90000"/>
          </a:bodyPr>
          <a:lstStyle/>
          <a:p>
            <a:r>
              <a:rPr lang="en-US" dirty="0">
                <a:latin typeface="Arial" panose="020B0604020202020204" pitchFamily="34" charset="0"/>
              </a:rPr>
              <a:t>Tribal Member participation paths: State vs Tribal program</a:t>
            </a:r>
          </a:p>
        </p:txBody>
      </p:sp>
      <p:graphicFrame>
        <p:nvGraphicFramePr>
          <p:cNvPr id="3" name="Diagram 2">
            <a:extLst>
              <a:ext uri="{FF2B5EF4-FFF2-40B4-BE49-F238E27FC236}">
                <a16:creationId xmlns:a16="http://schemas.microsoft.com/office/drawing/2014/main" id="{72B8AE3E-8256-FCB7-577E-219460070C40}"/>
              </a:ext>
            </a:extLst>
          </p:cNvPr>
          <p:cNvGraphicFramePr/>
          <p:nvPr>
            <p:extLst>
              <p:ext uri="{D42A27DB-BD31-4B8C-83A1-F6EECF244321}">
                <p14:modId xmlns:p14="http://schemas.microsoft.com/office/powerpoint/2010/main" val="3251273907"/>
              </p:ext>
            </p:extLst>
          </p:nvPr>
        </p:nvGraphicFramePr>
        <p:xfrm>
          <a:off x="533400" y="1495127"/>
          <a:ext cx="11091238" cy="441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901DA7C5-09FC-6C55-7BC2-E9E68090EC6D}"/>
              </a:ext>
            </a:extLst>
          </p:cNvPr>
          <p:cNvGrpSpPr/>
          <p:nvPr/>
        </p:nvGrpSpPr>
        <p:grpSpPr>
          <a:xfrm>
            <a:off x="8496729" y="2097141"/>
            <a:ext cx="2763747" cy="1878958"/>
            <a:chOff x="8342616" y="2549203"/>
            <a:chExt cx="2763747" cy="1878958"/>
          </a:xfrm>
        </p:grpSpPr>
        <p:sp>
          <p:nvSpPr>
            <p:cNvPr id="6" name="Arrow: Left-Right 5">
              <a:extLst>
                <a:ext uri="{FF2B5EF4-FFF2-40B4-BE49-F238E27FC236}">
                  <a16:creationId xmlns:a16="http://schemas.microsoft.com/office/drawing/2014/main" id="{2745FAD9-07D2-FA59-CDB2-BC4215B59067}"/>
                </a:ext>
              </a:extLst>
            </p:cNvPr>
            <p:cNvSpPr/>
            <p:nvPr/>
          </p:nvSpPr>
          <p:spPr>
            <a:xfrm>
              <a:off x="8342616" y="3945276"/>
              <a:ext cx="1304818" cy="297951"/>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quot;Not Allowed&quot; Symbol 6">
              <a:extLst>
                <a:ext uri="{FF2B5EF4-FFF2-40B4-BE49-F238E27FC236}">
                  <a16:creationId xmlns:a16="http://schemas.microsoft.com/office/drawing/2014/main" id="{41B6E75D-6B08-6E20-B7F4-406770F5D345}"/>
                </a:ext>
              </a:extLst>
            </p:cNvPr>
            <p:cNvSpPr/>
            <p:nvPr/>
          </p:nvSpPr>
          <p:spPr>
            <a:xfrm>
              <a:off x="8661115" y="3760341"/>
              <a:ext cx="667820" cy="667820"/>
            </a:xfrm>
            <a:prstGeom prst="noSmoking">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D2871DE-F4FC-3BDF-DA54-0F6B458C5252}"/>
                </a:ext>
              </a:extLst>
            </p:cNvPr>
            <p:cNvSpPr txBox="1"/>
            <p:nvPr/>
          </p:nvSpPr>
          <p:spPr>
            <a:xfrm>
              <a:off x="8661115" y="2549203"/>
              <a:ext cx="2445248" cy="369332"/>
            </a:xfrm>
            <a:prstGeom prst="rect">
              <a:avLst/>
            </a:prstGeom>
            <a:noFill/>
            <a:ln>
              <a:noFill/>
            </a:ln>
          </p:spPr>
          <p:txBody>
            <a:bodyPr wrap="square" rtlCol="0">
              <a:spAutoFit/>
            </a:bodyPr>
            <a:lstStyle/>
            <a:p>
              <a:r>
                <a:rPr lang="en-US" b="1" dirty="0">
                  <a:solidFill>
                    <a:schemeClr val="accent4"/>
                  </a:solidFill>
                </a:rPr>
                <a:t>*Either or, not both</a:t>
              </a:r>
            </a:p>
          </p:txBody>
        </p:sp>
        <p:cxnSp>
          <p:nvCxnSpPr>
            <p:cNvPr id="11" name="Straight Arrow Connector 10">
              <a:extLst>
                <a:ext uri="{FF2B5EF4-FFF2-40B4-BE49-F238E27FC236}">
                  <a16:creationId xmlns:a16="http://schemas.microsoft.com/office/drawing/2014/main" id="{6C5A3B05-F4CE-2E64-E636-938A297AE526}"/>
                </a:ext>
              </a:extLst>
            </p:cNvPr>
            <p:cNvCxnSpPr>
              <a:cxnSpLocks/>
            </p:cNvCxnSpPr>
            <p:nvPr/>
          </p:nvCxnSpPr>
          <p:spPr>
            <a:xfrm flipH="1">
              <a:off x="9133726" y="2918535"/>
              <a:ext cx="595900" cy="74960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
        <p:nvSpPr>
          <p:cNvPr id="12" name="TextBox 11">
            <a:extLst>
              <a:ext uri="{FF2B5EF4-FFF2-40B4-BE49-F238E27FC236}">
                <a16:creationId xmlns:a16="http://schemas.microsoft.com/office/drawing/2014/main" id="{C01F531D-1A7B-3F84-1DD2-AFE1521632F1}"/>
              </a:ext>
            </a:extLst>
          </p:cNvPr>
          <p:cNvSpPr txBox="1"/>
          <p:nvPr/>
        </p:nvSpPr>
        <p:spPr>
          <a:xfrm>
            <a:off x="1498314" y="5856331"/>
            <a:ext cx="9195371" cy="923330"/>
          </a:xfrm>
          <a:prstGeom prst="rect">
            <a:avLst/>
          </a:prstGeom>
          <a:noFill/>
        </p:spPr>
        <p:txBody>
          <a:bodyPr wrap="square" rtlCol="0">
            <a:spAutoFit/>
          </a:bodyPr>
          <a:lstStyle/>
          <a:p>
            <a:r>
              <a:rPr lang="en-US" dirty="0">
                <a:solidFill>
                  <a:schemeClr val="tx1">
                    <a:lumMod val="50000"/>
                  </a:schemeClr>
                </a:solidFill>
              </a:rPr>
              <a:t>All tribal members that live in Wisconsin are eligible to participate fully in both state HOMES and HEAR programs, the only restriction is they cannot participate in both state and tribal HEAR programs, it is one or the other. </a:t>
            </a:r>
          </a:p>
        </p:txBody>
      </p:sp>
    </p:spTree>
    <p:extLst>
      <p:ext uri="{BB962C8B-B14F-4D97-AF65-F5344CB8AC3E}">
        <p14:creationId xmlns:p14="http://schemas.microsoft.com/office/powerpoint/2010/main" val="8816562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E09D30A-462A-DA84-6D0A-3C7A87AEC2D3}"/>
              </a:ext>
            </a:extLst>
          </p:cNvPr>
          <p:cNvSpPr>
            <a:spLocks noGrp="1"/>
          </p:cNvSpPr>
          <p:nvPr>
            <p:ph idx="1"/>
          </p:nvPr>
        </p:nvSpPr>
        <p:spPr>
          <a:xfrm>
            <a:off x="533400" y="2402541"/>
            <a:ext cx="11087100" cy="4178160"/>
          </a:xfrm>
        </p:spPr>
        <p:txBody>
          <a:bodyPr vert="horz" lIns="91440" tIns="45720" rIns="91440" bIns="45720" rtlCol="0" anchor="t">
            <a:normAutofit/>
          </a:bodyPr>
          <a:lstStyle/>
          <a:p>
            <a:pPr>
              <a:lnSpc>
                <a:spcPct val="150000"/>
              </a:lnSpc>
            </a:pPr>
            <a:r>
              <a:rPr lang="en-US" dirty="0">
                <a:cs typeface="Arial"/>
              </a:rPr>
              <a:t>Income qualification.</a:t>
            </a:r>
          </a:p>
          <a:p>
            <a:pPr>
              <a:lnSpc>
                <a:spcPct val="150000"/>
              </a:lnSpc>
            </a:pPr>
            <a:r>
              <a:rPr lang="en-US" dirty="0">
                <a:cs typeface="Arial"/>
              </a:rPr>
              <a:t>Program pages.</a:t>
            </a:r>
          </a:p>
          <a:p>
            <a:pPr>
              <a:lnSpc>
                <a:spcPct val="150000"/>
              </a:lnSpc>
            </a:pPr>
            <a:r>
              <a:rPr lang="en-US" dirty="0">
                <a:cs typeface="Arial"/>
              </a:rPr>
              <a:t>Rebate amounts.</a:t>
            </a:r>
          </a:p>
          <a:p>
            <a:pPr>
              <a:lnSpc>
                <a:spcPct val="150000"/>
              </a:lnSpc>
            </a:pPr>
            <a:r>
              <a:rPr lang="en-US" dirty="0">
                <a:cs typeface="Arial"/>
              </a:rPr>
              <a:t>FAQs.</a:t>
            </a:r>
          </a:p>
          <a:p>
            <a:pPr>
              <a:lnSpc>
                <a:spcPct val="150000"/>
              </a:lnSpc>
            </a:pPr>
            <a:r>
              <a:rPr lang="en-US" dirty="0">
                <a:cs typeface="Arial"/>
              </a:rPr>
              <a:t>IRA Registered Contractor info.</a:t>
            </a:r>
          </a:p>
          <a:p>
            <a:pPr marL="0" indent="0">
              <a:buNone/>
            </a:pPr>
            <a:endParaRPr lang="en-US" dirty="0"/>
          </a:p>
        </p:txBody>
      </p:sp>
      <p:sp>
        <p:nvSpPr>
          <p:cNvPr id="2" name="Title 1">
            <a:extLst>
              <a:ext uri="{FF2B5EF4-FFF2-40B4-BE49-F238E27FC236}">
                <a16:creationId xmlns:a16="http://schemas.microsoft.com/office/drawing/2014/main" id="{00485E7E-6C4A-0364-C3CA-05964FF38553}"/>
              </a:ext>
            </a:extLst>
          </p:cNvPr>
          <p:cNvSpPr>
            <a:spLocks noGrp="1"/>
          </p:cNvSpPr>
          <p:nvPr>
            <p:ph type="title"/>
          </p:nvPr>
        </p:nvSpPr>
        <p:spPr/>
        <p:txBody>
          <a:bodyPr>
            <a:normAutofit/>
          </a:bodyPr>
          <a:lstStyle/>
          <a:p>
            <a:r>
              <a:rPr lang="en-US" dirty="0"/>
              <a:t>Focus Webpage </a:t>
            </a:r>
          </a:p>
        </p:txBody>
      </p:sp>
      <p:sp>
        <p:nvSpPr>
          <p:cNvPr id="10" name="TextBox 9">
            <a:extLst>
              <a:ext uri="{FF2B5EF4-FFF2-40B4-BE49-F238E27FC236}">
                <a16:creationId xmlns:a16="http://schemas.microsoft.com/office/drawing/2014/main" id="{98BD4DEE-D3CE-3329-0A14-400C34431DD7}"/>
              </a:ext>
            </a:extLst>
          </p:cNvPr>
          <p:cNvSpPr txBox="1"/>
          <p:nvPr/>
        </p:nvSpPr>
        <p:spPr>
          <a:xfrm>
            <a:off x="191285" y="1723824"/>
            <a:ext cx="11287814" cy="523220"/>
          </a:xfrm>
          <a:prstGeom prst="rect">
            <a:avLst/>
          </a:prstGeom>
          <a:noFill/>
        </p:spPr>
        <p:txBody>
          <a:bodyPr wrap="square" rtlCol="0">
            <a:spAutoFit/>
          </a:bodyPr>
          <a:lstStyle/>
          <a:p>
            <a:pPr marL="0" indent="0" algn="ctr">
              <a:buNone/>
            </a:pPr>
            <a:r>
              <a:rPr lang="en-US" sz="2800" dirty="0">
                <a:latin typeface="Arial" panose="020B0604020202020204" pitchFamily="34" charset="0"/>
                <a:cs typeface="Arial" panose="020B0604020202020204" pitchFamily="34" charset="0"/>
                <a:hlinkClick r:id="rId3"/>
              </a:rPr>
              <a:t>focusonenergy.com/home-energy-rebates</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473074-3CC4-5962-A577-F4F11550B3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51652" y="2591168"/>
            <a:ext cx="5506948" cy="3657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7761291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E55C8C63-2CEF-7C64-63EB-24666233D505}"/>
              </a:ext>
            </a:extLst>
          </p:cNvPr>
          <p:cNvSpPr>
            <a:spLocks noGrp="1"/>
          </p:cNvSpPr>
          <p:nvPr>
            <p:ph type="subTitle" idx="1"/>
          </p:nvPr>
        </p:nvSpPr>
        <p:spPr>
          <a:xfrm>
            <a:off x="1056552" y="1907222"/>
            <a:ext cx="7935049" cy="2466230"/>
          </a:xfrm>
        </p:spPr>
        <p:txBody>
          <a:bodyPr/>
          <a:lstStyle/>
          <a:p>
            <a:r>
              <a:rPr lang="en-US" sz="4400" b="1" u="sng" dirty="0"/>
              <a:t>HOMES Program</a:t>
            </a:r>
            <a:endParaRPr lang="en-US" sz="4400" b="1" dirty="0"/>
          </a:p>
          <a:p>
            <a:r>
              <a:rPr lang="en-US" sz="4400" b="1" dirty="0"/>
              <a:t>Home Efficiency Rebates </a:t>
            </a:r>
          </a:p>
        </p:txBody>
      </p:sp>
    </p:spTree>
    <p:extLst>
      <p:ext uri="{BB962C8B-B14F-4D97-AF65-F5344CB8AC3E}">
        <p14:creationId xmlns:p14="http://schemas.microsoft.com/office/powerpoint/2010/main" val="12704333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2C18-4B28-B840-BFE9-99190B2D66D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C5DEAF-CBC4-32A9-CCE8-0829EAD48BA0}"/>
              </a:ext>
            </a:extLst>
          </p:cNvPr>
          <p:cNvSpPr>
            <a:spLocks noGrp="1"/>
          </p:cNvSpPr>
          <p:nvPr>
            <p:ph idx="1"/>
          </p:nvPr>
        </p:nvSpPr>
        <p:spPr>
          <a:xfrm>
            <a:off x="393991" y="5181600"/>
            <a:ext cx="11087100" cy="1385453"/>
          </a:xfrm>
        </p:spPr>
        <p:txBody>
          <a:bodyPr vert="horz" lIns="91440" tIns="45720" rIns="91440" bIns="45720" rtlCol="0" anchor="t">
            <a:normAutofit fontScale="92500"/>
          </a:bodyPr>
          <a:lstStyle/>
          <a:p>
            <a:r>
              <a:rPr lang="en-US" sz="2600" dirty="0">
                <a:latin typeface="Arial"/>
                <a:cs typeface="Arial"/>
              </a:rPr>
              <a:t>Moderate- and Higher-Income Multifamily properties have a rebate cap of $200,000 (20%-34% savings) or $400,000 (35%+) per building. </a:t>
            </a:r>
          </a:p>
          <a:p>
            <a:r>
              <a:rPr lang="en-US" sz="2600" dirty="0">
                <a:latin typeface="Arial"/>
                <a:cs typeface="Arial"/>
              </a:rPr>
              <a:t>Low-income are 250,000 (20%-34% savings) or $500,000 (35%+) per building. </a:t>
            </a:r>
          </a:p>
          <a:p>
            <a:endParaRPr lang="en-US" dirty="0"/>
          </a:p>
        </p:txBody>
      </p:sp>
      <p:sp>
        <p:nvSpPr>
          <p:cNvPr id="2" name="Title 1">
            <a:extLst>
              <a:ext uri="{FF2B5EF4-FFF2-40B4-BE49-F238E27FC236}">
                <a16:creationId xmlns:a16="http://schemas.microsoft.com/office/drawing/2014/main" id="{116E6377-06BC-7599-DFE1-9390FA0B73BE}"/>
              </a:ext>
            </a:extLst>
          </p:cNvPr>
          <p:cNvSpPr>
            <a:spLocks noGrp="1"/>
          </p:cNvSpPr>
          <p:nvPr>
            <p:ph type="title"/>
          </p:nvPr>
        </p:nvSpPr>
        <p:spPr/>
        <p:txBody>
          <a:bodyPr>
            <a:normAutofit/>
          </a:bodyPr>
          <a:lstStyle/>
          <a:p>
            <a:r>
              <a:rPr lang="en-US">
                <a:latin typeface="Arial" panose="020B0604020202020204" pitchFamily="34" charset="0"/>
              </a:rPr>
              <a:t>Homes: Modeled rebates</a:t>
            </a:r>
          </a:p>
        </p:txBody>
      </p:sp>
      <p:graphicFrame>
        <p:nvGraphicFramePr>
          <p:cNvPr id="4" name="Table 5">
            <a:extLst>
              <a:ext uri="{FF2B5EF4-FFF2-40B4-BE49-F238E27FC236}">
                <a16:creationId xmlns:a16="http://schemas.microsoft.com/office/drawing/2014/main" id="{DEAC49E6-74E0-1DA8-737D-708358461248}"/>
              </a:ext>
            </a:extLst>
          </p:cNvPr>
          <p:cNvGraphicFramePr>
            <a:graphicFrameLocks noGrp="1"/>
          </p:cNvGraphicFramePr>
          <p:nvPr/>
        </p:nvGraphicFramePr>
        <p:xfrm>
          <a:off x="393991" y="2139777"/>
          <a:ext cx="11087099" cy="2578446"/>
        </p:xfrm>
        <a:graphic>
          <a:graphicData uri="http://schemas.openxmlformats.org/drawingml/2006/table">
            <a:tbl>
              <a:tblPr firstRow="1" bandRow="1" bandCol="1">
                <a:effectLst>
                  <a:outerShdw blurRad="50800" dist="38100" dir="2700000" algn="tl" rotWithShape="0">
                    <a:prstClr val="black">
                      <a:alpha val="40000"/>
                    </a:prstClr>
                  </a:outerShdw>
                </a:effectLst>
                <a:tableStyleId>{69012ECD-51FC-41F1-AA8D-1B2483CD663E}</a:tableStyleId>
              </a:tblPr>
              <a:tblGrid>
                <a:gridCol w="3108366">
                  <a:extLst>
                    <a:ext uri="{9D8B030D-6E8A-4147-A177-3AD203B41FA5}">
                      <a16:colId xmlns:a16="http://schemas.microsoft.com/office/drawing/2014/main" val="96344055"/>
                    </a:ext>
                  </a:extLst>
                </a:gridCol>
                <a:gridCol w="2676525">
                  <a:extLst>
                    <a:ext uri="{9D8B030D-6E8A-4147-A177-3AD203B41FA5}">
                      <a16:colId xmlns:a16="http://schemas.microsoft.com/office/drawing/2014/main" val="2816920854"/>
                    </a:ext>
                  </a:extLst>
                </a:gridCol>
                <a:gridCol w="2676525">
                  <a:extLst>
                    <a:ext uri="{9D8B030D-6E8A-4147-A177-3AD203B41FA5}">
                      <a16:colId xmlns:a16="http://schemas.microsoft.com/office/drawing/2014/main" val="1879553603"/>
                    </a:ext>
                  </a:extLst>
                </a:gridCol>
                <a:gridCol w="2625683">
                  <a:extLst>
                    <a:ext uri="{9D8B030D-6E8A-4147-A177-3AD203B41FA5}">
                      <a16:colId xmlns:a16="http://schemas.microsoft.com/office/drawing/2014/main" val="3178171170"/>
                    </a:ext>
                  </a:extLst>
                </a:gridCol>
              </a:tblGrid>
              <a:tr h="819894">
                <a:tc>
                  <a:txBody>
                    <a:bodyPr/>
                    <a:lstStyle/>
                    <a:p>
                      <a:pPr marL="0" algn="ctr" defTabSz="914400" rtl="0" eaLnBrk="1" latinLnBrk="0" hangingPunct="1"/>
                      <a:r>
                        <a:rPr lang="en-US" sz="1600" b="1" kern="1200">
                          <a:solidFill>
                            <a:schemeClr val="bg1"/>
                          </a:solidFill>
                        </a:rPr>
                        <a:t>Per Unit Rebates</a:t>
                      </a:r>
                      <a:endParaRPr lang="en-US" sz="1600" b="1" kern="1200">
                        <a:solidFill>
                          <a:schemeClr val="bg1"/>
                        </a:solidFill>
                        <a:latin typeface="Arial" panose="020B0604020202020204" pitchFamily="34" charset="0"/>
                        <a:ea typeface="+mn-ea"/>
                        <a:cs typeface="Arial" panose="020B0604020202020204" pitchFamily="34" charset="0"/>
                      </a:endParaRPr>
                    </a:p>
                  </a:txBody>
                  <a:tcPr anchor="ctr"/>
                </a:tc>
                <a:tc>
                  <a:txBody>
                    <a:bodyPr/>
                    <a:lstStyle/>
                    <a:p>
                      <a:pPr algn="ctr"/>
                      <a:r>
                        <a:rPr lang="en-US" sz="1600"/>
                        <a:t>Low-Income </a:t>
                      </a:r>
                    </a:p>
                    <a:p>
                      <a:pPr algn="ctr"/>
                      <a:r>
                        <a:rPr lang="en-US" sz="1600"/>
                        <a:t>(&lt;80% AMI)</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a:t>Moderate-Income</a:t>
                      </a:r>
                    </a:p>
                    <a:p>
                      <a:pPr algn="ctr"/>
                      <a:r>
                        <a:rPr lang="en-US" sz="1600"/>
                        <a:t>(80%-150% AMI)</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a:t>High-Income </a:t>
                      </a:r>
                    </a:p>
                    <a:p>
                      <a:pPr algn="ctr"/>
                      <a:r>
                        <a:rPr lang="en-US" sz="1600"/>
                        <a:t>(&gt;150% AMI)</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33549770"/>
                  </a:ext>
                </a:extLst>
              </a:tr>
              <a:tr h="879276">
                <a:tc>
                  <a:txBody>
                    <a:bodyPr/>
                    <a:lstStyle/>
                    <a:p>
                      <a:pPr algn="l"/>
                      <a:r>
                        <a:rPr lang="en-US" sz="1800" b="1">
                          <a:solidFill>
                            <a:schemeClr val="tx1">
                              <a:lumMod val="50000"/>
                            </a:schemeClr>
                          </a:solidFill>
                        </a:rPr>
                        <a:t>Project with at least 20% predicted energy savings</a:t>
                      </a:r>
                      <a:endParaRPr lang="en-US" sz="1800" b="1" baseline="3000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sz="1800">
                          <a:solidFill>
                            <a:schemeClr val="tx1">
                              <a:lumMod val="50000"/>
                            </a:schemeClr>
                          </a:solidFill>
                        </a:rPr>
                        <a:t>100% of project costs </a:t>
                      </a:r>
                    </a:p>
                    <a:p>
                      <a:pPr algn="ctr"/>
                      <a:r>
                        <a:rPr lang="en-US" sz="1800">
                          <a:solidFill>
                            <a:schemeClr val="tx1">
                              <a:lumMod val="50000"/>
                            </a:schemeClr>
                          </a:solidFill>
                        </a:rPr>
                        <a:t>up to $5,000</a:t>
                      </a:r>
                      <a:endParaRPr lang="en-US" sz="180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marL="0" algn="ctr" defTabSz="914400" rtl="0" eaLnBrk="1" latinLnBrk="0" hangingPunct="1"/>
                      <a:r>
                        <a:rPr lang="en-US" sz="1800" kern="1200">
                          <a:solidFill>
                            <a:schemeClr val="tx1">
                              <a:lumMod val="50000"/>
                            </a:schemeClr>
                          </a:solidFill>
                        </a:rPr>
                        <a:t>50% of project costs </a:t>
                      </a:r>
                    </a:p>
                    <a:p>
                      <a:pPr marL="0" algn="ctr" defTabSz="914400" rtl="0" eaLnBrk="1" latinLnBrk="0" hangingPunct="1"/>
                      <a:r>
                        <a:rPr lang="en-US" sz="1800" kern="1200">
                          <a:solidFill>
                            <a:schemeClr val="tx1">
                              <a:lumMod val="50000"/>
                            </a:schemeClr>
                          </a:solidFill>
                        </a:rPr>
                        <a:t>up to $2,000</a:t>
                      </a:r>
                      <a:endParaRPr lang="en-US" sz="1800" kern="120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schemeClr>
                          </a:solidFill>
                        </a:rPr>
                        <a:t>50% of project costs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schemeClr>
                          </a:solidFill>
                        </a:rPr>
                        <a:t>up to $1,500</a:t>
                      </a:r>
                      <a:endParaRPr lang="en-US" sz="1800" kern="1200">
                        <a:solidFill>
                          <a:schemeClr val="tx1">
                            <a:lumMod val="50000"/>
                          </a:schemeClr>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694506124"/>
                  </a:ext>
                </a:extLst>
              </a:tr>
              <a:tr h="879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lumMod val="50000"/>
                            </a:schemeClr>
                          </a:solidFill>
                        </a:rPr>
                        <a:t>Project with at least 35% predicted energy savings</a:t>
                      </a:r>
                      <a:endParaRPr lang="en-US" sz="1800" b="1">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schemeClr>
                          </a:solidFill>
                        </a:rPr>
                        <a:t>100% of project costs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schemeClr>
                          </a:solidFill>
                        </a:rPr>
                        <a:t>up to $10,000</a:t>
                      </a:r>
                      <a:endParaRPr lang="en-US" sz="180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schemeClr>
                          </a:solidFill>
                        </a:rPr>
                        <a:t>50% of project costs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schemeClr>
                          </a:solidFill>
                        </a:rPr>
                        <a:t>up to $4,000</a:t>
                      </a:r>
                      <a:endParaRPr lang="en-US" sz="1800" kern="120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rPr>
                        <a:t>50% of project costs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rPr>
                        <a:t>up to $3,000</a:t>
                      </a:r>
                      <a:endParaRPr lang="en-US" sz="180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853314451"/>
                  </a:ext>
                </a:extLst>
              </a:tr>
            </a:tbl>
          </a:graphicData>
        </a:graphic>
      </p:graphicFrame>
    </p:spTree>
    <p:extLst>
      <p:ext uri="{BB962C8B-B14F-4D97-AF65-F5344CB8AC3E}">
        <p14:creationId xmlns:p14="http://schemas.microsoft.com/office/powerpoint/2010/main" val="3900353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11835-4603-E932-244A-C4D6EB877A16}"/>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C57AEA-6A42-9ED4-B388-6751873A4429}"/>
              </a:ext>
            </a:extLst>
          </p:cNvPr>
          <p:cNvSpPr>
            <a:spLocks noGrp="1"/>
          </p:cNvSpPr>
          <p:nvPr>
            <p:ph idx="1"/>
          </p:nvPr>
        </p:nvSpPr>
        <p:spPr>
          <a:xfrm>
            <a:off x="533400" y="1944914"/>
            <a:ext cx="5124450" cy="4635787"/>
          </a:xfrm>
        </p:spPr>
        <p:txBody>
          <a:bodyPr/>
          <a:lstStyle/>
          <a:p>
            <a:r>
              <a:rPr lang="en-US" dirty="0"/>
              <a:t>Must be provided as an instant discount to the household.</a:t>
            </a:r>
            <a:endParaRPr lang="en-US" sz="2800" dirty="0">
              <a:solidFill>
                <a:schemeClr val="tx1">
                  <a:lumMod val="50000"/>
                </a:schemeClr>
              </a:solidFill>
              <a:latin typeface="Arial" panose="020B0604020202020204" pitchFamily="34" charset="0"/>
              <a:cs typeface="Arial" panose="020B0604020202020204" pitchFamily="34" charset="0"/>
            </a:endParaRPr>
          </a:p>
          <a:p>
            <a:r>
              <a:rPr lang="en-US" sz="2800" dirty="0">
                <a:solidFill>
                  <a:schemeClr val="tx1">
                    <a:lumMod val="50000"/>
                  </a:schemeClr>
                </a:solidFill>
                <a:latin typeface="Arial" panose="020B0604020202020204" pitchFamily="34" charset="0"/>
                <a:cs typeface="Arial" panose="020B0604020202020204" pitchFamily="34" charset="0"/>
              </a:rPr>
              <a:t>Up to $500 per unit paid direct to the Assessor.</a:t>
            </a:r>
          </a:p>
          <a:p>
            <a:r>
              <a:rPr lang="en-US" dirty="0"/>
              <a:t>U</a:t>
            </a:r>
            <a:r>
              <a:rPr lang="en-US" sz="2800" dirty="0">
                <a:solidFill>
                  <a:schemeClr val="tx1">
                    <a:lumMod val="50000"/>
                  </a:schemeClr>
                </a:solidFill>
                <a:latin typeface="Arial" panose="020B0604020202020204" pitchFamily="34" charset="0"/>
                <a:cs typeface="Arial" panose="020B0604020202020204" pitchFamily="34" charset="0"/>
              </a:rPr>
              <a:t>p to $2,000 per Multifamily property.</a:t>
            </a:r>
          </a:p>
          <a:p>
            <a:r>
              <a:rPr lang="en-US" dirty="0"/>
              <a:t>Assessment must include a calibrated model &amp; report. </a:t>
            </a:r>
          </a:p>
          <a:p>
            <a:r>
              <a:rPr lang="en-US" sz="2800" dirty="0">
                <a:latin typeface="Arial" panose="020B0604020202020204" pitchFamily="34" charset="0"/>
                <a:cs typeface="Arial" panose="020B0604020202020204" pitchFamily="34" charset="0"/>
              </a:rPr>
              <a:t>Only f</a:t>
            </a:r>
            <a:r>
              <a:rPr lang="en-US" dirty="0"/>
              <a:t>or HOMES projects.</a:t>
            </a:r>
            <a:endParaRPr lang="en-US" sz="2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15E230-9A0A-CE05-6FD5-C0794645730B}"/>
              </a:ext>
            </a:extLst>
          </p:cNvPr>
          <p:cNvSpPr>
            <a:spLocks noGrp="1"/>
          </p:cNvSpPr>
          <p:nvPr>
            <p:ph type="title"/>
          </p:nvPr>
        </p:nvSpPr>
        <p:spPr/>
        <p:txBody>
          <a:bodyPr>
            <a:normAutofit/>
          </a:bodyPr>
          <a:lstStyle/>
          <a:p>
            <a:r>
              <a:rPr lang="en-US">
                <a:latin typeface="Arial" panose="020B0604020202020204" pitchFamily="34" charset="0"/>
              </a:rPr>
              <a:t>Homes: Low-Income Assessment Instant Discount</a:t>
            </a:r>
          </a:p>
        </p:txBody>
      </p:sp>
      <p:sp>
        <p:nvSpPr>
          <p:cNvPr id="5" name="TextBox 4">
            <a:extLst>
              <a:ext uri="{FF2B5EF4-FFF2-40B4-BE49-F238E27FC236}">
                <a16:creationId xmlns:a16="http://schemas.microsoft.com/office/drawing/2014/main" id="{9CDF1D35-C81D-C0ED-2E9D-6B59BCAABC5A}"/>
              </a:ext>
            </a:extLst>
          </p:cNvPr>
          <p:cNvSpPr txBox="1"/>
          <p:nvPr/>
        </p:nvSpPr>
        <p:spPr>
          <a:xfrm>
            <a:off x="6534152" y="5846771"/>
            <a:ext cx="4371975" cy="646331"/>
          </a:xfrm>
          <a:prstGeom prst="rect">
            <a:avLst/>
          </a:prstGeom>
          <a:noFill/>
        </p:spPr>
        <p:txBody>
          <a:bodyPr wrap="square">
            <a:spAutoFit/>
          </a:bodyPr>
          <a:lstStyle/>
          <a:p>
            <a:pPr algn="ctr"/>
            <a:r>
              <a:rPr lang="en-US" dirty="0">
                <a:solidFill>
                  <a:schemeClr val="accent1"/>
                </a:solidFill>
                <a:hlinkClick r:id="rId3"/>
              </a:rPr>
              <a:t>Low Income Energy Assessment Incentive Application</a:t>
            </a:r>
            <a:endParaRPr lang="en-US" dirty="0">
              <a:solidFill>
                <a:schemeClr val="accent1"/>
              </a:solidFill>
            </a:endParaRPr>
          </a:p>
        </p:txBody>
      </p:sp>
      <p:pic>
        <p:nvPicPr>
          <p:cNvPr id="7" name="Picture 6">
            <a:extLst>
              <a:ext uri="{FF2B5EF4-FFF2-40B4-BE49-F238E27FC236}">
                <a16:creationId xmlns:a16="http://schemas.microsoft.com/office/drawing/2014/main" id="{66132CDF-9D06-88A0-0598-D71F60806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83768" y="1841417"/>
            <a:ext cx="4324270" cy="38668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37197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IMING" val="|1.7|1.7|5.5|2.3"/>
</p:tagLst>
</file>

<file path=ppt/tags/tag27.xml><?xml version="1.0" encoding="utf-8"?>
<p:tagLst xmlns:a="http://schemas.openxmlformats.org/drawingml/2006/main" xmlns:r="http://schemas.openxmlformats.org/officeDocument/2006/relationships" xmlns:p="http://schemas.openxmlformats.org/presentationml/2006/main">
  <p:tag name="TIMING" val="|1.6|5.9|8.5|9.8"/>
</p:tagLst>
</file>

<file path=ppt/tags/tag28.xml><?xml version="1.0" encoding="utf-8"?>
<p:tagLst xmlns:a="http://schemas.openxmlformats.org/drawingml/2006/main" xmlns:r="http://schemas.openxmlformats.org/officeDocument/2006/relationships" xmlns:p="http://schemas.openxmlformats.org/presentationml/2006/main">
  <p:tag name="TIMING" val="|1.6|5.9|8.5|9.8"/>
</p:tagLst>
</file>

<file path=ppt/tags/tag29.xml><?xml version="1.0" encoding="utf-8"?>
<p:tagLst xmlns:a="http://schemas.openxmlformats.org/drawingml/2006/main" xmlns:r="http://schemas.openxmlformats.org/officeDocument/2006/relationships" xmlns:p="http://schemas.openxmlformats.org/presentationml/2006/main">
  <p:tag name="TIMING" val="|1.6|5.9|8.5|9.8"/>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IMING" val="|1.6|5.9|8.5|9.8"/>
</p:tagLst>
</file>

<file path=ppt/tags/tag31.xml><?xml version="1.0" encoding="utf-8"?>
<p:tagLst xmlns:a="http://schemas.openxmlformats.org/drawingml/2006/main" xmlns:r="http://schemas.openxmlformats.org/officeDocument/2006/relationships" xmlns:p="http://schemas.openxmlformats.org/presentationml/2006/main">
  <p:tag name="TIMING" val="|1.6|5.9|8.5|9.8"/>
</p:tagLst>
</file>

<file path=ppt/tags/tag32.xml><?xml version="1.0" encoding="utf-8"?>
<p:tagLst xmlns:a="http://schemas.openxmlformats.org/drawingml/2006/main" xmlns:r="http://schemas.openxmlformats.org/officeDocument/2006/relationships" xmlns:p="http://schemas.openxmlformats.org/presentationml/2006/main">
  <p:tag name="TIMING" val="|1.6|5.9|8.5|9.8"/>
</p:tagLst>
</file>

<file path=ppt/tags/tag33.xml><?xml version="1.0" encoding="utf-8"?>
<p:tagLst xmlns:a="http://schemas.openxmlformats.org/drawingml/2006/main" xmlns:r="http://schemas.openxmlformats.org/officeDocument/2006/relationships" xmlns:p="http://schemas.openxmlformats.org/presentationml/2006/main">
  <p:tag name="TIMING" val="|2.8|4.4|7.7|4.9|3.3"/>
</p:tagLst>
</file>

<file path=ppt/tags/tag34.xml><?xml version="1.0" encoding="utf-8"?>
<p:tagLst xmlns:a="http://schemas.openxmlformats.org/drawingml/2006/main" xmlns:r="http://schemas.openxmlformats.org/officeDocument/2006/relationships" xmlns:p="http://schemas.openxmlformats.org/presentationml/2006/main">
  <p:tag name="TIMING" val="|2.8|4.4|7.7|4.9|3.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FocusOn2023">
      <a:dk1>
        <a:srgbClr val="767171"/>
      </a:dk1>
      <a:lt1>
        <a:srgbClr val="FFFFFF"/>
      </a:lt1>
      <a:dk2>
        <a:srgbClr val="034EA2"/>
      </a:dk2>
      <a:lt2>
        <a:srgbClr val="FFFFFF"/>
      </a:lt2>
      <a:accent1>
        <a:srgbClr val="034EA2"/>
      </a:accent1>
      <a:accent2>
        <a:srgbClr val="0071BC"/>
      </a:accent2>
      <a:accent3>
        <a:srgbClr val="00B7CE"/>
      </a:accent3>
      <a:accent4>
        <a:srgbClr val="00AB4E"/>
      </a:accent4>
      <a:accent5>
        <a:srgbClr val="8EC640"/>
      </a:accent5>
      <a:accent6>
        <a:srgbClr val="BED630"/>
      </a:accent6>
      <a:hlink>
        <a:srgbClr val="00B7CD"/>
      </a:hlink>
      <a:folHlink>
        <a:srgbClr val="00AB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B229D497BF2044AD9B77FEFC03C935" ma:contentTypeVersion="20" ma:contentTypeDescription="Create a new document." ma:contentTypeScope="" ma:versionID="f64864c5201bfd7ed72464c4d710b221">
  <xsd:schema xmlns:xsd="http://www.w3.org/2001/XMLSchema" xmlns:xs="http://www.w3.org/2001/XMLSchema" xmlns:p="http://schemas.microsoft.com/office/2006/metadata/properties" xmlns:ns2="29f41710-1490-4585-b650-aef9660e53bd" xmlns:ns3="781dc837-1f86-4370-be9a-fdaeda1e1a87" targetNamespace="http://schemas.microsoft.com/office/2006/metadata/properties" ma:root="true" ma:fieldsID="b7b3f82a0064aaeef5c9608a3510167e" ns2:_="" ns3:_="">
    <xsd:import namespace="29f41710-1490-4585-b650-aef9660e53bd"/>
    <xsd:import namespace="781dc837-1f86-4370-be9a-fdaeda1e1a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Upda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41710-1490-4585-b650-aef9660e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b5c0b31-1666-46f9-9318-ac4e07f8e1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Updated" ma:index="26" nillable="true" ma:displayName="Reviewed" ma:description="File has been reviewed for 2024" ma:format="Dropdown" ma:internalName="Updated">
      <xsd:simpleType>
        <xsd:restriction base="dms:Choice">
          <xsd:enumeration value="Yes"/>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1dc837-1f86-4370-be9a-fdaeda1e1a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f8dff7-b56d-4f26-86df-c58a5b9df4e3}" ma:internalName="TaxCatchAll" ma:showField="CatchAllData" ma:web="781dc837-1f86-4370-be9a-fdaeda1e1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9f41710-1490-4585-b650-aef9660e53bd" xsi:nil="true"/>
    <TaxCatchAll xmlns="781dc837-1f86-4370-be9a-fdaeda1e1a87" xsi:nil="true"/>
    <lcf76f155ced4ddcb4097134ff3c332f xmlns="29f41710-1490-4585-b650-aef9660e53bd">
      <Terms xmlns="http://schemas.microsoft.com/office/infopath/2007/PartnerControls"/>
    </lcf76f155ced4ddcb4097134ff3c332f>
    <Updated xmlns="29f41710-1490-4585-b650-aef9660e53bd" xsi:nil="true"/>
  </documentManagement>
</p:properties>
</file>

<file path=customXml/itemProps1.xml><?xml version="1.0" encoding="utf-8"?>
<ds:datastoreItem xmlns:ds="http://schemas.openxmlformats.org/officeDocument/2006/customXml" ds:itemID="{66EC15FF-EFD9-4B35-B3FC-B2111E149BC3}"/>
</file>

<file path=customXml/itemProps2.xml><?xml version="1.0" encoding="utf-8"?>
<ds:datastoreItem xmlns:ds="http://schemas.openxmlformats.org/officeDocument/2006/customXml" ds:itemID="{87317219-4DFE-45EF-830C-050A0C1B6588}"/>
</file>

<file path=customXml/itemProps3.xml><?xml version="1.0" encoding="utf-8"?>
<ds:datastoreItem xmlns:ds="http://schemas.openxmlformats.org/officeDocument/2006/customXml" ds:itemID="{5653E1DC-E0CE-4C49-875B-F7DB5D6DE66D}"/>
</file>

<file path=docProps/app.xml><?xml version="1.0" encoding="utf-8"?>
<Properties xmlns="http://schemas.openxmlformats.org/officeDocument/2006/extended-properties" xmlns:vt="http://schemas.openxmlformats.org/officeDocument/2006/docPropsVTypes">
  <Template>office theme</Template>
  <TotalTime>0</TotalTime>
  <Words>862</Words>
  <Application>Microsoft Office PowerPoint</Application>
  <PresentationFormat>Widescreen</PresentationFormat>
  <Paragraphs>166</Paragraphs>
  <Slides>21</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Franklin Gothic Book</vt:lpstr>
      <vt:lpstr>Proxima Nova</vt:lpstr>
      <vt:lpstr>Custom Design</vt:lpstr>
      <vt:lpstr>IRA Home Energy Rebates Tribal Symposium 2025</vt:lpstr>
      <vt:lpstr>agenda</vt:lpstr>
      <vt:lpstr>October 2025 state programs Update</vt:lpstr>
      <vt:lpstr>Program comparison: Homes vs HEAR</vt:lpstr>
      <vt:lpstr>Tribal Member participation paths: State vs Tribal program</vt:lpstr>
      <vt:lpstr>Focus Webpage </vt:lpstr>
      <vt:lpstr>PowerPoint Presentation</vt:lpstr>
      <vt:lpstr>Homes: Modeled rebates</vt:lpstr>
      <vt:lpstr>Homes: Low-Income Assessment Instant Discount</vt:lpstr>
      <vt:lpstr>PowerPoint Presentation</vt:lpstr>
      <vt:lpstr>PowerPoint Presentation</vt:lpstr>
      <vt:lpstr>HEAR rebates</vt:lpstr>
      <vt:lpstr>Retail Purchase  Program Guide</vt:lpstr>
      <vt:lpstr>Retail Purchase  Program Guide</vt:lpstr>
      <vt:lpstr>Customer Portal – Retail </vt:lpstr>
      <vt:lpstr>Customer Portal – Retail </vt:lpstr>
      <vt:lpstr>PowerPoint Presentation</vt:lpstr>
      <vt:lpstr>HEAR Program – Safe Switch</vt:lpstr>
      <vt:lpstr>IRA Registered  Contractor Network</vt:lpstr>
      <vt:lpstr>PowerPoint Presentation</vt:lpstr>
      <vt:lpstr>IRA Energy Advisors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2025-10-29T18:50:17Z</dcterms:created>
  <dcterms:modified xsi:type="dcterms:W3CDTF">2025-10-29T18:50:27Z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MediaServiceImageTags">
    <vt:lpwstr/>
  </property>
  <property fmtid="{D5CDD505-2E9C-101B-9397-08002B2CF9AE}" pid="4" name="ContentTypeId">
    <vt:lpwstr>0x01010060B229D497BF2044AD9B77FEFC03C935</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