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55" r:id="rId4"/>
  </p:sldMasterIdLst>
  <p:notesMasterIdLst>
    <p:notesMasterId r:id="rId13"/>
  </p:notesMasterIdLst>
  <p:handoutMasterIdLst>
    <p:handoutMasterId r:id="rId14"/>
  </p:handoutMasterIdLst>
  <p:sldIdLst>
    <p:sldId id="330" r:id="rId5"/>
    <p:sldId id="392" r:id="rId6"/>
    <p:sldId id="399" r:id="rId7"/>
    <p:sldId id="358" r:id="rId8"/>
    <p:sldId id="393" r:id="rId9"/>
    <p:sldId id="398" r:id="rId10"/>
    <p:sldId id="397" r:id="rId11"/>
    <p:sldId id="400" r:id="rId12"/>
  </p:sldIdLst>
  <p:sldSz cx="12192000" cy="6858000"/>
  <p:notesSz cx="6858000" cy="9144000"/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itle Slides" id="{B5962443-98DE-5D46-919A-D78C2E03531D}">
          <p14:sldIdLst>
            <p14:sldId id="330"/>
          </p14:sldIdLst>
        </p14:section>
        <p14:section name="Content Slides" id="{DB333B7C-4125-6044-A9A9-B803AAD1C5C8}">
          <p14:sldIdLst>
            <p14:sldId id="392"/>
            <p14:sldId id="399"/>
            <p14:sldId id="358"/>
            <p14:sldId id="393"/>
            <p14:sldId id="398"/>
            <p14:sldId id="397"/>
            <p14:sldId id="400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163BE08-AED2-939C-318D-3C24DCD5B7FD}" name="Chris SchultzBuechner" initials="CS" userId="S::chris.schultzbuechner@focusonenergy.com::fc5861c2-8fd4-429d-9c76-b9911582b18b" providerId="AD"/>
  <p188:author id="{9AFF9CD5-6050-F8E0-B963-56EF282B0E70}" name="Chris" initials="C" userId="Chris" providerId="None"/>
  <p188:author id="{41CB28FE-9C36-3B5D-376D-FB95261B84C3}" name="Kelly Mulder" initials="KM" userId="S::kelly.mulder@focusonenergy.com::8a86e552-9922-43e5-8231-9fb37cfcc671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2F92"/>
    <a:srgbClr val="034EA2"/>
    <a:srgbClr val="767171"/>
    <a:srgbClr val="C1D82F"/>
    <a:srgbClr val="004A62"/>
    <a:srgbClr val="007367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gs" Target="tags/tag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25DAA2A-7A8E-5A26-784C-BD9F5F02B60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512BF22-2AA3-DF77-7A58-D730DB02414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BDF9CF-B50E-1846-8A3D-FEB2727B10A1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D7C6A53-EA5E-D510-65FF-A40EB33D8B4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A48AE1F-1E57-19D6-8105-9C81C0AAA41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8A663D-6C0E-3044-A41C-4746CE197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9047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0-27T18:15:35.525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28,'669'0,"-632"-2,56-9,-54 5,52-2,476 9,-539-1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8:15:39.269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1 0,'900'0'0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8:15:45.171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 0,'1851'27'0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0-27T18:15:48.223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28,'139'1,"336"-12,321-7,-544 20,-226-2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0-27T18:16:11.373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84,'9'0,"51"1,1-2,0-3,100-20,-115 14,1 3,76-4,97 12,-81 2,-77-3,120-17,-104 8,1 4,110 6,-63 1,815-2,-914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0-27T18:16:32.766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1,'1213'0,"-1187"0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7T18:16:39.064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0 0,'1137'0'0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15EE59-A459-7D43-B7F3-B65782BB58ED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F20102-46DD-3F45-AC97-2EB2A42C54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7749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100" kern="1200">
        <a:solidFill>
          <a:schemeClr val="tx1"/>
        </a:solidFill>
        <a:latin typeface="Proxima Nova" panose="02000506030000020004" pitchFamily="2" charset="0"/>
        <a:ea typeface="+mn-ea"/>
        <a:cs typeface="+mn-cs"/>
      </a:defRPr>
    </a:lvl1pPr>
    <a:lvl2pPr marL="457200" algn="l" defTabSz="914400" rtl="0" eaLnBrk="1" latinLnBrk="0" hangingPunct="1">
      <a:defRPr sz="1100" kern="1200">
        <a:solidFill>
          <a:schemeClr val="tx1"/>
        </a:solidFill>
        <a:latin typeface="Proxima Nova" panose="02000506030000020004" pitchFamily="2" charset="0"/>
        <a:ea typeface="+mn-ea"/>
        <a:cs typeface="+mn-cs"/>
      </a:defRPr>
    </a:lvl2pPr>
    <a:lvl3pPr marL="914400" algn="l" defTabSz="914400" rtl="0" eaLnBrk="1" latinLnBrk="0" hangingPunct="1">
      <a:defRPr sz="1100" kern="1200">
        <a:solidFill>
          <a:schemeClr val="tx1"/>
        </a:solidFill>
        <a:latin typeface="Proxima Nova" panose="02000506030000020004" pitchFamily="2" charset="0"/>
        <a:ea typeface="+mn-ea"/>
        <a:cs typeface="+mn-cs"/>
      </a:defRPr>
    </a:lvl3pPr>
    <a:lvl4pPr marL="1371600" algn="l" defTabSz="914400" rtl="0" eaLnBrk="1" latinLnBrk="0" hangingPunct="1">
      <a:defRPr sz="1100" kern="1200">
        <a:solidFill>
          <a:schemeClr val="tx1"/>
        </a:solidFill>
        <a:latin typeface="Proxima Nova" panose="02000506030000020004" pitchFamily="2" charset="0"/>
        <a:ea typeface="+mn-ea"/>
        <a:cs typeface="+mn-cs"/>
      </a:defRPr>
    </a:lvl4pPr>
    <a:lvl5pPr marL="1828800" algn="l" defTabSz="914400" rtl="0" eaLnBrk="1" latinLnBrk="0" hangingPunct="1">
      <a:defRPr sz="1100" kern="1200">
        <a:solidFill>
          <a:schemeClr val="tx1"/>
        </a:solidFill>
        <a:latin typeface="Proxima Nova" panose="02000506030000020004" pitchFamily="2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Relationship Id="rId4" Type="http://schemas.openxmlformats.org/officeDocument/2006/relationships/image" Target="../media/image4.png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0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7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8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0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1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3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4.png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SlideInsert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5E684264-2544-834A-8A32-87E9CA4C6AD9}"/>
              </a:ext>
            </a:extLst>
          </p:cNvPr>
          <p:cNvGrpSpPr/>
          <p:nvPr userDrawn="1"/>
        </p:nvGrpSpPr>
        <p:grpSpPr>
          <a:xfrm>
            <a:off x="0" y="4387850"/>
            <a:ext cx="8366714" cy="2470150"/>
            <a:chOff x="0" y="4387850"/>
            <a:chExt cx="8366714" cy="2470150"/>
          </a:xfrm>
          <a:solidFill>
            <a:srgbClr val="034EA2"/>
          </a:solidFill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9B7A01A0-1E1F-2944-BD90-D044ACCED58F}"/>
                </a:ext>
              </a:extLst>
            </p:cNvPr>
            <p:cNvSpPr/>
            <p:nvPr userDrawn="1"/>
          </p:nvSpPr>
          <p:spPr>
            <a:xfrm>
              <a:off x="0" y="4387850"/>
              <a:ext cx="7132314" cy="247015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BA5380C2-9215-367A-6304-FC836EC2AE20}"/>
                </a:ext>
              </a:extLst>
            </p:cNvPr>
            <p:cNvSpPr/>
            <p:nvPr userDrawn="1"/>
          </p:nvSpPr>
          <p:spPr>
            <a:xfrm>
              <a:off x="5897834" y="4389120"/>
              <a:ext cx="2468880" cy="246888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85E62920-2762-FB40-AC43-A95B50890C7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43878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6B8AD2DB-6753-8940-964D-F039510ADAB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88290" y="5043805"/>
            <a:ext cx="7748270" cy="534036"/>
          </a:xfrm>
        </p:spPr>
        <p:txBody>
          <a:bodyPr>
            <a:noAutofit/>
          </a:bodyPr>
          <a:lstStyle>
            <a:lvl1pPr>
              <a:defRPr sz="3600" cap="all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Presentation title goes here</a:t>
            </a:r>
          </a:p>
        </p:txBody>
      </p:sp>
      <p:sp>
        <p:nvSpPr>
          <p:cNvPr id="18" name="Title 11">
            <a:extLst>
              <a:ext uri="{FF2B5EF4-FFF2-40B4-BE49-F238E27FC236}">
                <a16:creationId xmlns:a16="http://schemas.microsoft.com/office/drawing/2014/main" id="{0CA116B3-D565-FB46-B57C-3C946E1BB480}"/>
              </a:ext>
            </a:extLst>
          </p:cNvPr>
          <p:cNvSpPr txBox="1">
            <a:spLocks/>
          </p:cNvSpPr>
          <p:nvPr userDrawn="1"/>
        </p:nvSpPr>
        <p:spPr>
          <a:xfrm>
            <a:off x="288290" y="5628641"/>
            <a:ext cx="7748270" cy="5340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 cap="all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3200" cap="none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38AF28EA-376C-8D4B-A03C-EDBBDC9E4D7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88925" y="5606973"/>
            <a:ext cx="7747000" cy="480131"/>
          </a:xfrm>
          <a:ln>
            <a:noFill/>
          </a:ln>
        </p:spPr>
        <p:txBody>
          <a:bodyPr anchor="t">
            <a:spAutoFit/>
          </a:bodyPr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Presented by, date, etc. goes here</a:t>
            </a:r>
          </a:p>
        </p:txBody>
      </p:sp>
      <p:pic>
        <p:nvPicPr>
          <p:cNvPr id="2" name="Picture 1" descr="Graphical user interface, text&#10;&#10;Description automatically generated">
            <a:extLst>
              <a:ext uri="{FF2B5EF4-FFF2-40B4-BE49-F238E27FC236}">
                <a16:creationId xmlns:a16="http://schemas.microsoft.com/office/drawing/2014/main" id="{80AF55C5-0856-CA25-0320-A9F918DE32F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0064" y="5081905"/>
            <a:ext cx="3346704" cy="1115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06658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.SectionTitle-No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hape, circle&#10;&#10;Description automatically generated">
            <a:extLst>
              <a:ext uri="{FF2B5EF4-FFF2-40B4-BE49-F238E27FC236}">
                <a16:creationId xmlns:a16="http://schemas.microsoft.com/office/drawing/2014/main" id="{93F64769-8B62-564E-29B7-AD63A07A8C6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403728" y="0"/>
            <a:ext cx="6999684" cy="6858000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E0F70E73-BC87-694F-9013-384D23D98A9F}"/>
              </a:ext>
            </a:extLst>
          </p:cNvPr>
          <p:cNvSpPr/>
          <p:nvPr userDrawn="1"/>
        </p:nvSpPr>
        <p:spPr>
          <a:xfrm>
            <a:off x="-2" y="0"/>
            <a:ext cx="622868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08D79BA5-693E-FAF4-AEAD-9670053AC5A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01375" y="1808610"/>
            <a:ext cx="5070093" cy="2466230"/>
          </a:xfrm>
        </p:spPr>
        <p:txBody>
          <a:bodyPr anchor="ctr">
            <a:noAutofit/>
          </a:bodyPr>
          <a:lstStyle>
            <a:lvl1pPr marL="0" indent="0" algn="ctr">
              <a:buNone/>
              <a:defRPr sz="3600" cap="all" baseline="0">
                <a:solidFill>
                  <a:schemeClr val="bg1"/>
                </a:solidFill>
                <a:latin typeface="Proxima Nova" panose="02000506030000020004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SECTION NAME</a:t>
            </a:r>
          </a:p>
        </p:txBody>
      </p:sp>
      <p:pic>
        <p:nvPicPr>
          <p:cNvPr id="9" name="Picture 8" descr="Graphical user interface, text&#10;&#10;Description automatically generated">
            <a:extLst>
              <a:ext uri="{FF2B5EF4-FFF2-40B4-BE49-F238E27FC236}">
                <a16:creationId xmlns:a16="http://schemas.microsoft.com/office/drawing/2014/main" id="{47F65BC6-E123-F664-7D18-122D9356978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2713" y="4839382"/>
            <a:ext cx="3922479" cy="130749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058131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.SectionTitle-CurvedImage-No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37636841-09A9-3B2A-9410-EA86B87913B6}"/>
              </a:ext>
            </a:extLst>
          </p:cNvPr>
          <p:cNvSpPr/>
          <p:nvPr userDrawn="1"/>
        </p:nvSpPr>
        <p:spPr>
          <a:xfrm>
            <a:off x="0" y="0"/>
            <a:ext cx="7599311" cy="6858000"/>
          </a:xfrm>
          <a:custGeom>
            <a:avLst/>
            <a:gdLst>
              <a:gd name="connsiteX0" fmla="*/ 0 w 7599311"/>
              <a:gd name="connsiteY0" fmla="*/ 0 h 6858000"/>
              <a:gd name="connsiteX1" fmla="*/ 6553200 w 7599311"/>
              <a:gd name="connsiteY1" fmla="*/ 0 h 6858000"/>
              <a:gd name="connsiteX2" fmla="*/ 6569039 w 7599311"/>
              <a:gd name="connsiteY2" fmla="*/ 16944 h 6858000"/>
              <a:gd name="connsiteX3" fmla="*/ 7599311 w 7599311"/>
              <a:gd name="connsiteY3" fmla="*/ 3429000 h 6858000"/>
              <a:gd name="connsiteX4" fmla="*/ 6569039 w 7599311"/>
              <a:gd name="connsiteY4" fmla="*/ 6841058 h 6858000"/>
              <a:gd name="connsiteX5" fmla="*/ 6553200 w 7599311"/>
              <a:gd name="connsiteY5" fmla="*/ 6858000 h 6858000"/>
              <a:gd name="connsiteX6" fmla="*/ 0 w 759931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599311" h="6858000">
                <a:moveTo>
                  <a:pt x="0" y="0"/>
                </a:moveTo>
                <a:lnTo>
                  <a:pt x="6553200" y="0"/>
                </a:lnTo>
                <a:lnTo>
                  <a:pt x="6569039" y="16944"/>
                </a:lnTo>
                <a:cubicBezTo>
                  <a:pt x="7190631" y="756403"/>
                  <a:pt x="7599311" y="2008662"/>
                  <a:pt x="7599311" y="3429000"/>
                </a:cubicBezTo>
                <a:cubicBezTo>
                  <a:pt x="7599311" y="4849339"/>
                  <a:pt x="7190631" y="6101598"/>
                  <a:pt x="6569039" y="6841058"/>
                </a:cubicBezTo>
                <a:lnTo>
                  <a:pt x="65532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22F42D12-B636-23A3-D944-546851E9756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553202" y="0"/>
            <a:ext cx="5638799" cy="6858000"/>
          </a:xfrm>
          <a:custGeom>
            <a:avLst/>
            <a:gdLst>
              <a:gd name="connsiteX0" fmla="*/ 0 w 5638799"/>
              <a:gd name="connsiteY0" fmla="*/ 0 h 6858000"/>
              <a:gd name="connsiteX1" fmla="*/ 5638799 w 5638799"/>
              <a:gd name="connsiteY1" fmla="*/ 0 h 6858000"/>
              <a:gd name="connsiteX2" fmla="*/ 5638799 w 5638799"/>
              <a:gd name="connsiteY2" fmla="*/ 6858000 h 6858000"/>
              <a:gd name="connsiteX3" fmla="*/ 0 w 5638799"/>
              <a:gd name="connsiteY3" fmla="*/ 6858000 h 6858000"/>
              <a:gd name="connsiteX4" fmla="*/ 15839 w 5638799"/>
              <a:gd name="connsiteY4" fmla="*/ 6841058 h 6858000"/>
              <a:gd name="connsiteX5" fmla="*/ 1046111 w 5638799"/>
              <a:gd name="connsiteY5" fmla="*/ 3429000 h 6858000"/>
              <a:gd name="connsiteX6" fmla="*/ 15839 w 5638799"/>
              <a:gd name="connsiteY6" fmla="*/ 1694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38799" h="6858000">
                <a:moveTo>
                  <a:pt x="0" y="0"/>
                </a:moveTo>
                <a:lnTo>
                  <a:pt x="5638799" y="0"/>
                </a:lnTo>
                <a:lnTo>
                  <a:pt x="5638799" y="6858000"/>
                </a:lnTo>
                <a:lnTo>
                  <a:pt x="0" y="6858000"/>
                </a:lnTo>
                <a:lnTo>
                  <a:pt x="15839" y="6841058"/>
                </a:lnTo>
                <a:cubicBezTo>
                  <a:pt x="637431" y="6101598"/>
                  <a:pt x="1046111" y="4849339"/>
                  <a:pt x="1046111" y="3429000"/>
                </a:cubicBezTo>
                <a:cubicBezTo>
                  <a:pt x="1046111" y="2008662"/>
                  <a:pt x="637431" y="756403"/>
                  <a:pt x="15839" y="16944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r">
              <a:buNone/>
              <a:defRPr/>
            </a:lvl1pPr>
          </a:lstStyle>
          <a:p>
            <a:r>
              <a:rPr lang="en-US"/>
              <a:t>Click to Add Picture</a:t>
            </a: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66EFE5BC-ABC4-9E25-853D-83C87E96676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71069" y="2195885"/>
            <a:ext cx="5070093" cy="2466230"/>
          </a:xfrm>
        </p:spPr>
        <p:txBody>
          <a:bodyPr anchor="ctr">
            <a:noAutofit/>
          </a:bodyPr>
          <a:lstStyle>
            <a:lvl1pPr marL="0" indent="0" algn="ctr">
              <a:buNone/>
              <a:defRPr sz="3600" cap="all" baseline="0">
                <a:solidFill>
                  <a:schemeClr val="bg1"/>
                </a:solidFill>
                <a:latin typeface="Proxima Nova" panose="02000506030000020004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SECTION NAME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435081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.SectionTitle-NoImageNo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hape, circle&#10;&#10;Description automatically generated">
            <a:extLst>
              <a:ext uri="{FF2B5EF4-FFF2-40B4-BE49-F238E27FC236}">
                <a16:creationId xmlns:a16="http://schemas.microsoft.com/office/drawing/2014/main" id="{93F64769-8B62-564E-29B7-AD63A07A8C6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403728" y="0"/>
            <a:ext cx="6999684" cy="6858000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E0F70E73-BC87-694F-9013-384D23D98A9F}"/>
              </a:ext>
            </a:extLst>
          </p:cNvPr>
          <p:cNvSpPr/>
          <p:nvPr userDrawn="1"/>
        </p:nvSpPr>
        <p:spPr>
          <a:xfrm>
            <a:off x="-2" y="0"/>
            <a:ext cx="622868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08D79BA5-693E-FAF4-AEAD-9670053AC5A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01375" y="1808610"/>
            <a:ext cx="5070093" cy="2466230"/>
          </a:xfrm>
        </p:spPr>
        <p:txBody>
          <a:bodyPr anchor="ctr">
            <a:noAutofit/>
          </a:bodyPr>
          <a:lstStyle>
            <a:lvl1pPr marL="0" indent="0" algn="ctr">
              <a:buNone/>
              <a:defRPr sz="3600" cap="all" baseline="0">
                <a:solidFill>
                  <a:schemeClr val="bg1"/>
                </a:solidFill>
                <a:latin typeface="Proxima Nova" panose="02000506030000020004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SECTION NAME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55964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.Title+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142E78F0-F778-A351-6696-DE22C04A2369}"/>
              </a:ext>
            </a:extLst>
          </p:cNvPr>
          <p:cNvGrpSpPr/>
          <p:nvPr userDrawn="1"/>
        </p:nvGrpSpPr>
        <p:grpSpPr>
          <a:xfrm>
            <a:off x="0" y="-2"/>
            <a:ext cx="8842964" cy="1555343"/>
            <a:chOff x="-666750" y="4387850"/>
            <a:chExt cx="8842964" cy="2288670"/>
          </a:xfrm>
          <a:solidFill>
            <a:srgbClr val="034EA2"/>
          </a:solidFill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30599330-C64D-C826-9DE6-180687A85C58}"/>
                </a:ext>
              </a:extLst>
            </p:cNvPr>
            <p:cNvSpPr/>
            <p:nvPr userDrawn="1"/>
          </p:nvSpPr>
          <p:spPr>
            <a:xfrm>
              <a:off x="-666750" y="4387850"/>
              <a:ext cx="8119872" cy="22874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7324033C-A5A4-3322-B2E7-2CDB5FA6C216}"/>
                </a:ext>
              </a:extLst>
            </p:cNvPr>
            <p:cNvSpPr/>
            <p:nvPr userDrawn="1"/>
          </p:nvSpPr>
          <p:spPr>
            <a:xfrm>
              <a:off x="6621734" y="4389120"/>
              <a:ext cx="1554480" cy="22874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/>
          <p:cNvSpPr>
            <a:spLocks noGrp="1"/>
          </p:cNvSpPr>
          <p:nvPr userDrawn="1">
            <p:ph idx="1"/>
          </p:nvPr>
        </p:nvSpPr>
        <p:spPr>
          <a:xfrm>
            <a:off x="533400" y="1944914"/>
            <a:ext cx="11087100" cy="4635787"/>
          </a:xfrm>
        </p:spPr>
        <p:txBody>
          <a:bodyPr/>
          <a:lstStyle>
            <a:lvl1pPr>
              <a:buClr>
                <a:srgbClr val="004A62"/>
              </a:buClr>
              <a:buSzPct val="80000"/>
              <a:defRPr>
                <a:solidFill>
                  <a:schemeClr val="tx1"/>
                </a:solidFill>
              </a:defRPr>
            </a:lvl1pPr>
            <a:lvl2pPr>
              <a:buClr>
                <a:srgbClr val="004A62"/>
              </a:buClr>
              <a:buSzPct val="80000"/>
              <a:defRPr>
                <a:solidFill>
                  <a:schemeClr val="tx1"/>
                </a:solidFill>
              </a:defRPr>
            </a:lvl2pPr>
            <a:lvl3pPr>
              <a:buClr>
                <a:srgbClr val="004A62"/>
              </a:buClr>
              <a:buSzPct val="80000"/>
              <a:defRPr>
                <a:solidFill>
                  <a:schemeClr val="tx1"/>
                </a:solidFill>
              </a:defRPr>
            </a:lvl3pPr>
            <a:lvl4pPr>
              <a:buClr>
                <a:srgbClr val="004A62"/>
              </a:buClr>
              <a:buSzPct val="80000"/>
              <a:defRPr>
                <a:solidFill>
                  <a:schemeClr val="tx1"/>
                </a:solidFill>
              </a:defRPr>
            </a:lvl4pPr>
            <a:lvl5pPr>
              <a:buClr>
                <a:srgbClr val="004A62"/>
              </a:buClr>
              <a:buSzPct val="80000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3117DB5-22FF-B14A-BA15-CB3452A980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48800" y="6580701"/>
            <a:ext cx="2743200" cy="2772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rgbClr val="034EA2"/>
                </a:solidFill>
              </a:defRPr>
            </a:lvl1pPr>
          </a:lstStyle>
          <a:p>
            <a:fld id="{A9D697E0-8BAF-FE48-9163-E2A2C07FE615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5" name="Picture 4" descr="Graphical user interface, text&#10;&#10;Description automatically generated">
            <a:extLst>
              <a:ext uri="{FF2B5EF4-FFF2-40B4-BE49-F238E27FC236}">
                <a16:creationId xmlns:a16="http://schemas.microsoft.com/office/drawing/2014/main" id="{59F7C69D-3B29-7408-7C17-9F4FB63556F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8072" y="256397"/>
            <a:ext cx="3024285" cy="1008095"/>
          </a:xfrm>
          <a:prstGeom prst="rect">
            <a:avLst/>
          </a:prstGeom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2E4A6D7A-3B82-48B8-50A9-7C89E40C03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141190"/>
            <a:ext cx="7886700" cy="1238510"/>
          </a:xfrm>
        </p:spPr>
        <p:txBody>
          <a:bodyPr>
            <a:normAutofit/>
          </a:bodyPr>
          <a:lstStyle>
            <a:lvl1pPr>
              <a:defRPr sz="3600" b="0" cap="all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455400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.Title+ContentNo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36882757-AA77-E34A-87C6-0F43C13ED4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48800" y="6580701"/>
            <a:ext cx="2743200" cy="2772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rgbClr val="034EA2"/>
                </a:solidFill>
              </a:defRPr>
            </a:lvl1pPr>
          </a:lstStyle>
          <a:p>
            <a:fld id="{A9D697E0-8BAF-FE48-9163-E2A2C07FE615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F9072FDC-D3E2-14B2-BA40-C8CDAAC01FD0}"/>
              </a:ext>
            </a:extLst>
          </p:cNvPr>
          <p:cNvGrpSpPr/>
          <p:nvPr userDrawn="1"/>
        </p:nvGrpSpPr>
        <p:grpSpPr>
          <a:xfrm>
            <a:off x="1" y="-2"/>
            <a:ext cx="11194276" cy="1554482"/>
            <a:chOff x="-1508577" y="4387850"/>
            <a:chExt cx="11194276" cy="2287403"/>
          </a:xfrm>
          <a:solidFill>
            <a:srgbClr val="034EA2"/>
          </a:solidFill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37371F41-C159-C8FE-5B54-D4DC24B70A14}"/>
                </a:ext>
              </a:extLst>
            </p:cNvPr>
            <p:cNvSpPr/>
            <p:nvPr userDrawn="1"/>
          </p:nvSpPr>
          <p:spPr>
            <a:xfrm>
              <a:off x="-1508577" y="4387850"/>
              <a:ext cx="10421256" cy="22874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8FC594BB-1C8F-CE97-45A4-ED3FA8D466E4}"/>
                </a:ext>
              </a:extLst>
            </p:cNvPr>
            <p:cNvSpPr/>
            <p:nvPr userDrawn="1"/>
          </p:nvSpPr>
          <p:spPr>
            <a:xfrm>
              <a:off x="8131219" y="4387853"/>
              <a:ext cx="1554480" cy="22874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" name="Title 1">
            <a:extLst>
              <a:ext uri="{FF2B5EF4-FFF2-40B4-BE49-F238E27FC236}">
                <a16:creationId xmlns:a16="http://schemas.microsoft.com/office/drawing/2014/main" id="{648843FA-C935-121C-3026-1C45D49677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399" y="141190"/>
            <a:ext cx="9597571" cy="1238510"/>
          </a:xfrm>
        </p:spPr>
        <p:txBody>
          <a:bodyPr>
            <a:normAutofit/>
          </a:bodyPr>
          <a:lstStyle>
            <a:lvl1pPr>
              <a:defRPr sz="3600" b="0" cap="all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B830FF9-C956-C7E8-4555-8710C7F2F0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944914"/>
            <a:ext cx="11087100" cy="4635787"/>
          </a:xfrm>
        </p:spPr>
        <p:txBody>
          <a:bodyPr/>
          <a:lstStyle>
            <a:lvl1pPr>
              <a:buClr>
                <a:srgbClr val="004A62"/>
              </a:buClr>
              <a:buSzPct val="80000"/>
              <a:defRPr>
                <a:solidFill>
                  <a:schemeClr val="tx1"/>
                </a:solidFill>
              </a:defRPr>
            </a:lvl1pPr>
            <a:lvl2pPr>
              <a:buClr>
                <a:srgbClr val="004A62"/>
              </a:buClr>
              <a:buSzPct val="80000"/>
              <a:defRPr>
                <a:solidFill>
                  <a:schemeClr val="tx1"/>
                </a:solidFill>
              </a:defRPr>
            </a:lvl2pPr>
            <a:lvl3pPr>
              <a:buClr>
                <a:srgbClr val="004A62"/>
              </a:buClr>
              <a:buSzPct val="80000"/>
              <a:defRPr>
                <a:solidFill>
                  <a:schemeClr val="tx1"/>
                </a:solidFill>
              </a:defRPr>
            </a:lvl3pPr>
            <a:lvl4pPr>
              <a:buClr>
                <a:srgbClr val="004A62"/>
              </a:buClr>
              <a:buSzPct val="80000"/>
              <a:defRPr>
                <a:solidFill>
                  <a:schemeClr val="tx1"/>
                </a:solidFill>
              </a:defRPr>
            </a:lvl4pPr>
            <a:lvl5pPr>
              <a:buClr>
                <a:srgbClr val="004A62"/>
              </a:buClr>
              <a:buSzPct val="80000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894961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.Title-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2000249"/>
            <a:ext cx="5124450" cy="4580451"/>
          </a:xfrm>
        </p:spPr>
        <p:txBody>
          <a:bodyPr/>
          <a:lstStyle>
            <a:lvl1pPr>
              <a:buClr>
                <a:srgbClr val="004A62"/>
              </a:buClr>
              <a:buSzPct val="80000"/>
              <a:defRPr>
                <a:solidFill>
                  <a:schemeClr val="tx1"/>
                </a:solidFill>
              </a:defRPr>
            </a:lvl1pPr>
            <a:lvl2pPr>
              <a:buClr>
                <a:srgbClr val="004A62"/>
              </a:buClr>
              <a:buSzPct val="80000"/>
              <a:defRPr>
                <a:solidFill>
                  <a:schemeClr val="tx1"/>
                </a:solidFill>
              </a:defRPr>
            </a:lvl2pPr>
            <a:lvl3pPr>
              <a:buClr>
                <a:srgbClr val="004A62"/>
              </a:buClr>
              <a:buSzPct val="80000"/>
              <a:defRPr>
                <a:solidFill>
                  <a:schemeClr val="tx1"/>
                </a:solidFill>
              </a:defRPr>
            </a:lvl3pPr>
            <a:lvl4pPr>
              <a:buClr>
                <a:srgbClr val="004A62"/>
              </a:buClr>
              <a:buSzPct val="80000"/>
              <a:defRPr>
                <a:solidFill>
                  <a:schemeClr val="tx1"/>
                </a:solidFill>
              </a:defRPr>
            </a:lvl4pPr>
            <a:lvl5pPr>
              <a:buClr>
                <a:srgbClr val="004A62"/>
              </a:buClr>
              <a:buSzPct val="80000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34150" y="2000249"/>
            <a:ext cx="5124450" cy="4580452"/>
          </a:xfrm>
        </p:spPr>
        <p:txBody>
          <a:bodyPr/>
          <a:lstStyle>
            <a:lvl1pPr>
              <a:buClr>
                <a:srgbClr val="004A62"/>
              </a:buClr>
              <a:buSzPct val="80000"/>
              <a:defRPr>
                <a:solidFill>
                  <a:schemeClr val="tx1"/>
                </a:solidFill>
              </a:defRPr>
            </a:lvl1pPr>
            <a:lvl2pPr>
              <a:buClr>
                <a:srgbClr val="004A62"/>
              </a:buClr>
              <a:buSzPct val="80000"/>
              <a:defRPr>
                <a:solidFill>
                  <a:schemeClr val="tx1"/>
                </a:solidFill>
              </a:defRPr>
            </a:lvl2pPr>
            <a:lvl3pPr>
              <a:buClr>
                <a:srgbClr val="004A62"/>
              </a:buClr>
              <a:buSzPct val="80000"/>
              <a:defRPr>
                <a:solidFill>
                  <a:schemeClr val="tx1"/>
                </a:solidFill>
              </a:defRPr>
            </a:lvl3pPr>
            <a:lvl4pPr>
              <a:buClr>
                <a:srgbClr val="004A62"/>
              </a:buClr>
              <a:buSzPct val="80000"/>
              <a:defRPr>
                <a:solidFill>
                  <a:schemeClr val="tx1"/>
                </a:solidFill>
              </a:defRPr>
            </a:lvl4pPr>
            <a:lvl5pPr>
              <a:buClr>
                <a:srgbClr val="004A62"/>
              </a:buClr>
              <a:buSzPct val="80000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04828FBA-729C-E24D-ABAC-6C8315F0D4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48800" y="6580701"/>
            <a:ext cx="2743200" cy="2772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rgbClr val="034EA2"/>
                </a:solidFill>
              </a:defRPr>
            </a:lvl1pPr>
          </a:lstStyle>
          <a:p>
            <a:fld id="{A9D697E0-8BAF-FE48-9163-E2A2C07FE615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3BAB1560-FDB3-61B8-DEF6-4051FFCC7A54}"/>
              </a:ext>
            </a:extLst>
          </p:cNvPr>
          <p:cNvGrpSpPr/>
          <p:nvPr userDrawn="1"/>
        </p:nvGrpSpPr>
        <p:grpSpPr>
          <a:xfrm>
            <a:off x="0" y="-2"/>
            <a:ext cx="8842964" cy="1555343"/>
            <a:chOff x="-666750" y="4387850"/>
            <a:chExt cx="8842964" cy="2288670"/>
          </a:xfrm>
          <a:solidFill>
            <a:srgbClr val="034EA2"/>
          </a:solidFill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4D2DD934-CCBE-7917-B385-E10D2ECA6725}"/>
                </a:ext>
              </a:extLst>
            </p:cNvPr>
            <p:cNvSpPr/>
            <p:nvPr userDrawn="1"/>
          </p:nvSpPr>
          <p:spPr>
            <a:xfrm>
              <a:off x="-666750" y="4387850"/>
              <a:ext cx="8119872" cy="22874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2B0BC34B-277A-A5A0-B169-4292EB3B9525}"/>
                </a:ext>
              </a:extLst>
            </p:cNvPr>
            <p:cNvSpPr/>
            <p:nvPr userDrawn="1"/>
          </p:nvSpPr>
          <p:spPr>
            <a:xfrm>
              <a:off x="6621734" y="4389120"/>
              <a:ext cx="1554480" cy="22874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0" name="Picture 9" descr="Graphical user interface, text&#10;&#10;Description automatically generated">
            <a:extLst>
              <a:ext uri="{FF2B5EF4-FFF2-40B4-BE49-F238E27FC236}">
                <a16:creationId xmlns:a16="http://schemas.microsoft.com/office/drawing/2014/main" id="{82D6FC7D-876D-6C9A-AF0F-DE4B44016A5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8072" y="256397"/>
            <a:ext cx="3024285" cy="1008095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CEC82FFC-161C-0B7E-EF98-C721870EE4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141190"/>
            <a:ext cx="7886700" cy="1238510"/>
          </a:xfrm>
        </p:spPr>
        <p:txBody>
          <a:bodyPr>
            <a:normAutofit/>
          </a:bodyPr>
          <a:lstStyle>
            <a:lvl1pPr>
              <a:defRPr sz="3600" b="0" cap="all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256821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.Title_2ColumnNo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36882757-AA77-E34A-87C6-0F43C13ED4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48800" y="6580701"/>
            <a:ext cx="2743200" cy="2772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rgbClr val="034EA2"/>
                </a:solidFill>
              </a:defRPr>
            </a:lvl1pPr>
          </a:lstStyle>
          <a:p>
            <a:fld id="{A9D697E0-8BAF-FE48-9163-E2A2C07FE615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F9072FDC-D3E2-14B2-BA40-C8CDAAC01FD0}"/>
              </a:ext>
            </a:extLst>
          </p:cNvPr>
          <p:cNvGrpSpPr/>
          <p:nvPr userDrawn="1"/>
        </p:nvGrpSpPr>
        <p:grpSpPr>
          <a:xfrm>
            <a:off x="1" y="-2"/>
            <a:ext cx="11194276" cy="1554482"/>
            <a:chOff x="-1508577" y="4387850"/>
            <a:chExt cx="11194276" cy="2287403"/>
          </a:xfrm>
          <a:solidFill>
            <a:srgbClr val="034EA2"/>
          </a:solidFill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37371F41-C159-C8FE-5B54-D4DC24B70A14}"/>
                </a:ext>
              </a:extLst>
            </p:cNvPr>
            <p:cNvSpPr/>
            <p:nvPr userDrawn="1"/>
          </p:nvSpPr>
          <p:spPr>
            <a:xfrm>
              <a:off x="-1508577" y="4387850"/>
              <a:ext cx="10421256" cy="22874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8FC594BB-1C8F-CE97-45A4-ED3FA8D466E4}"/>
                </a:ext>
              </a:extLst>
            </p:cNvPr>
            <p:cNvSpPr/>
            <p:nvPr userDrawn="1"/>
          </p:nvSpPr>
          <p:spPr>
            <a:xfrm>
              <a:off x="8131219" y="4387853"/>
              <a:ext cx="1554480" cy="22874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" name="Title 1">
            <a:extLst>
              <a:ext uri="{FF2B5EF4-FFF2-40B4-BE49-F238E27FC236}">
                <a16:creationId xmlns:a16="http://schemas.microsoft.com/office/drawing/2014/main" id="{648843FA-C935-121C-3026-1C45D49677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399" y="141190"/>
            <a:ext cx="9597571" cy="1238510"/>
          </a:xfrm>
        </p:spPr>
        <p:txBody>
          <a:bodyPr>
            <a:normAutofit/>
          </a:bodyPr>
          <a:lstStyle>
            <a:lvl1pPr>
              <a:defRPr sz="3600" b="0" cap="all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DBDEFC9-EB85-C9C8-6637-E0D9F693F2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33400" y="2000249"/>
            <a:ext cx="5124450" cy="4580451"/>
          </a:xfrm>
        </p:spPr>
        <p:txBody>
          <a:bodyPr/>
          <a:lstStyle>
            <a:lvl1pPr>
              <a:buClr>
                <a:srgbClr val="004A62"/>
              </a:buClr>
              <a:buSzPct val="80000"/>
              <a:defRPr>
                <a:solidFill>
                  <a:schemeClr val="tx1"/>
                </a:solidFill>
              </a:defRPr>
            </a:lvl1pPr>
            <a:lvl2pPr>
              <a:buClr>
                <a:srgbClr val="004A62"/>
              </a:buClr>
              <a:buSzPct val="80000"/>
              <a:defRPr>
                <a:solidFill>
                  <a:schemeClr val="tx1"/>
                </a:solidFill>
              </a:defRPr>
            </a:lvl2pPr>
            <a:lvl3pPr>
              <a:buClr>
                <a:srgbClr val="004A62"/>
              </a:buClr>
              <a:buSzPct val="80000"/>
              <a:defRPr>
                <a:solidFill>
                  <a:schemeClr val="tx1"/>
                </a:solidFill>
              </a:defRPr>
            </a:lvl3pPr>
            <a:lvl4pPr>
              <a:buClr>
                <a:srgbClr val="004A62"/>
              </a:buClr>
              <a:buSzPct val="80000"/>
              <a:defRPr>
                <a:solidFill>
                  <a:schemeClr val="tx1"/>
                </a:solidFill>
              </a:defRPr>
            </a:lvl4pPr>
            <a:lvl5pPr>
              <a:buClr>
                <a:srgbClr val="004A62"/>
              </a:buClr>
              <a:buSzPct val="80000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97655BB4-0EBC-6E3B-4605-C8E33D9BA3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34150" y="2000249"/>
            <a:ext cx="5124450" cy="4580452"/>
          </a:xfrm>
        </p:spPr>
        <p:txBody>
          <a:bodyPr/>
          <a:lstStyle>
            <a:lvl1pPr>
              <a:buClr>
                <a:srgbClr val="004A62"/>
              </a:buClr>
              <a:buSzPct val="80000"/>
              <a:defRPr>
                <a:solidFill>
                  <a:schemeClr val="tx1"/>
                </a:solidFill>
              </a:defRPr>
            </a:lvl1pPr>
            <a:lvl2pPr>
              <a:buClr>
                <a:srgbClr val="004A62"/>
              </a:buClr>
              <a:buSzPct val="80000"/>
              <a:defRPr>
                <a:solidFill>
                  <a:schemeClr val="tx1"/>
                </a:solidFill>
              </a:defRPr>
            </a:lvl2pPr>
            <a:lvl3pPr>
              <a:buClr>
                <a:srgbClr val="004A62"/>
              </a:buClr>
              <a:buSzPct val="80000"/>
              <a:defRPr>
                <a:solidFill>
                  <a:schemeClr val="tx1"/>
                </a:solidFill>
              </a:defRPr>
            </a:lvl3pPr>
            <a:lvl4pPr>
              <a:buClr>
                <a:srgbClr val="004A62"/>
              </a:buClr>
              <a:buSzPct val="80000"/>
              <a:defRPr>
                <a:solidFill>
                  <a:schemeClr val="tx1"/>
                </a:solidFill>
              </a:defRPr>
            </a:lvl4pPr>
            <a:lvl5pPr>
              <a:buClr>
                <a:srgbClr val="004A62"/>
              </a:buClr>
              <a:buSzPct val="80000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160631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.Title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36882757-AA77-E34A-87C6-0F43C13ED4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48800" y="6580701"/>
            <a:ext cx="2743200" cy="2772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rgbClr val="034EA2"/>
                </a:solidFill>
              </a:defRPr>
            </a:lvl1pPr>
          </a:lstStyle>
          <a:p>
            <a:fld id="{A9D697E0-8BAF-FE48-9163-E2A2C07FE615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F9072FDC-D3E2-14B2-BA40-C8CDAAC01FD0}"/>
              </a:ext>
            </a:extLst>
          </p:cNvPr>
          <p:cNvGrpSpPr/>
          <p:nvPr userDrawn="1"/>
        </p:nvGrpSpPr>
        <p:grpSpPr>
          <a:xfrm>
            <a:off x="0" y="-2"/>
            <a:ext cx="8842964" cy="1555343"/>
            <a:chOff x="-666750" y="4387850"/>
            <a:chExt cx="8842964" cy="2288670"/>
          </a:xfrm>
          <a:solidFill>
            <a:srgbClr val="034EA2"/>
          </a:solidFill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37371F41-C159-C8FE-5B54-D4DC24B70A14}"/>
                </a:ext>
              </a:extLst>
            </p:cNvPr>
            <p:cNvSpPr/>
            <p:nvPr userDrawn="1"/>
          </p:nvSpPr>
          <p:spPr>
            <a:xfrm>
              <a:off x="-666750" y="4387850"/>
              <a:ext cx="8138922" cy="22874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8FC594BB-1C8F-CE97-45A4-ED3FA8D466E4}"/>
                </a:ext>
              </a:extLst>
            </p:cNvPr>
            <p:cNvSpPr/>
            <p:nvPr userDrawn="1"/>
          </p:nvSpPr>
          <p:spPr>
            <a:xfrm>
              <a:off x="6621734" y="4389120"/>
              <a:ext cx="1554480" cy="22874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" name="Title 1">
            <a:extLst>
              <a:ext uri="{FF2B5EF4-FFF2-40B4-BE49-F238E27FC236}">
                <a16:creationId xmlns:a16="http://schemas.microsoft.com/office/drawing/2014/main" id="{43346261-F7FC-491B-E7A6-6921FB6CD5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141190"/>
            <a:ext cx="7886700" cy="1238510"/>
          </a:xfrm>
        </p:spPr>
        <p:txBody>
          <a:bodyPr>
            <a:normAutofit/>
          </a:bodyPr>
          <a:lstStyle>
            <a:lvl1pPr>
              <a:defRPr sz="3600" b="0" cap="all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6" name="Picture 5" descr="Graphical user interface, text&#10;&#10;Description automatically generated">
            <a:extLst>
              <a:ext uri="{FF2B5EF4-FFF2-40B4-BE49-F238E27FC236}">
                <a16:creationId xmlns:a16="http://schemas.microsoft.com/office/drawing/2014/main" id="{7F7C289D-C645-08F6-4F10-3E1CCB3838A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8072" y="256397"/>
            <a:ext cx="3024285" cy="100809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78077918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.TitleOnlyNo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36882757-AA77-E34A-87C6-0F43C13ED4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48800" y="6580701"/>
            <a:ext cx="2743200" cy="2772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rgbClr val="034EA2"/>
                </a:solidFill>
              </a:defRPr>
            </a:lvl1pPr>
          </a:lstStyle>
          <a:p>
            <a:fld id="{A9D697E0-8BAF-FE48-9163-E2A2C07FE615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F9072FDC-D3E2-14B2-BA40-C8CDAAC01FD0}"/>
              </a:ext>
            </a:extLst>
          </p:cNvPr>
          <p:cNvGrpSpPr/>
          <p:nvPr userDrawn="1"/>
        </p:nvGrpSpPr>
        <p:grpSpPr>
          <a:xfrm>
            <a:off x="1" y="-2"/>
            <a:ext cx="11194276" cy="1554482"/>
            <a:chOff x="-1508577" y="4387850"/>
            <a:chExt cx="11194276" cy="2287403"/>
          </a:xfrm>
          <a:solidFill>
            <a:srgbClr val="034EA2"/>
          </a:solidFill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37371F41-C159-C8FE-5B54-D4DC24B70A14}"/>
                </a:ext>
              </a:extLst>
            </p:cNvPr>
            <p:cNvSpPr/>
            <p:nvPr userDrawn="1"/>
          </p:nvSpPr>
          <p:spPr>
            <a:xfrm>
              <a:off x="-1508577" y="4387850"/>
              <a:ext cx="10421256" cy="22874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8FC594BB-1C8F-CE97-45A4-ED3FA8D466E4}"/>
                </a:ext>
              </a:extLst>
            </p:cNvPr>
            <p:cNvSpPr/>
            <p:nvPr userDrawn="1"/>
          </p:nvSpPr>
          <p:spPr>
            <a:xfrm>
              <a:off x="8131219" y="4387853"/>
              <a:ext cx="1554480" cy="22874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" name="Title 1">
            <a:extLst>
              <a:ext uri="{FF2B5EF4-FFF2-40B4-BE49-F238E27FC236}">
                <a16:creationId xmlns:a16="http://schemas.microsoft.com/office/drawing/2014/main" id="{648843FA-C935-121C-3026-1C45D49677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399" y="141190"/>
            <a:ext cx="9597571" cy="1238510"/>
          </a:xfrm>
        </p:spPr>
        <p:txBody>
          <a:bodyPr>
            <a:normAutofit/>
          </a:bodyPr>
          <a:lstStyle>
            <a:lvl1pPr>
              <a:defRPr sz="3600" b="0" cap="all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550398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.Contact Info">
    <p:bg>
      <p:bgPr>
        <a:solidFill>
          <a:srgbClr val="034EA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DA143F0-A39A-8F4A-9775-C1C70B52C0CA}"/>
              </a:ext>
            </a:extLst>
          </p:cNvPr>
          <p:cNvSpPr txBox="1"/>
          <p:nvPr userDrawn="1"/>
        </p:nvSpPr>
        <p:spPr>
          <a:xfrm>
            <a:off x="838200" y="362297"/>
            <a:ext cx="999940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Franklin Gothic Medium Cond"/>
                <a:ea typeface="+mj-ea"/>
                <a:cs typeface="+mj-cs"/>
              </a:rPr>
              <a:t>CONTACT INFORMATION</a:t>
            </a:r>
            <a:endParaRPr lang="en-US">
              <a:solidFill>
                <a:schemeClr val="bg2"/>
              </a:solidFill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C6716B8D-7A88-D84B-9369-B7DE89A184A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675754"/>
            <a:ext cx="10515600" cy="3442511"/>
          </a:xfrm>
        </p:spPr>
        <p:txBody>
          <a:bodyPr/>
          <a:lstStyle>
            <a:lvl1pPr marL="0" indent="0">
              <a:buClr>
                <a:srgbClr val="004A62"/>
              </a:buClr>
              <a:buSzPct val="80000"/>
              <a:buNone/>
              <a:defRPr>
                <a:solidFill>
                  <a:schemeClr val="bg2"/>
                </a:solidFill>
              </a:defRPr>
            </a:lvl1pPr>
            <a:lvl2pPr>
              <a:buClr>
                <a:srgbClr val="004A62"/>
              </a:buClr>
              <a:buSzPct val="80000"/>
              <a:defRPr>
                <a:solidFill>
                  <a:schemeClr val="bg2"/>
                </a:solidFill>
              </a:defRPr>
            </a:lvl2pPr>
            <a:lvl3pPr>
              <a:buClr>
                <a:srgbClr val="004A62"/>
              </a:buClr>
              <a:buSzPct val="80000"/>
              <a:defRPr>
                <a:solidFill>
                  <a:schemeClr val="bg2"/>
                </a:solidFill>
              </a:defRPr>
            </a:lvl3pPr>
            <a:lvl4pPr>
              <a:buClr>
                <a:srgbClr val="004A62"/>
              </a:buClr>
              <a:buSzPct val="80000"/>
              <a:defRPr>
                <a:solidFill>
                  <a:schemeClr val="bg2"/>
                </a:solidFill>
              </a:defRPr>
            </a:lvl4pPr>
            <a:lvl5pPr>
              <a:buClr>
                <a:srgbClr val="004A62"/>
              </a:buClr>
              <a:buSzPct val="80000"/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/>
              <a:t>INSERT CONTACT INFO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0C36B30-85AB-41F2-A20B-01D4703E0BD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830007" y="5493350"/>
            <a:ext cx="3523793" cy="1176630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Slide_No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1125FDD1-0550-365F-6BC8-2B182FE8868B}"/>
              </a:ext>
            </a:extLst>
          </p:cNvPr>
          <p:cNvGrpSpPr/>
          <p:nvPr userDrawn="1"/>
        </p:nvGrpSpPr>
        <p:grpSpPr>
          <a:xfrm>
            <a:off x="0" y="0"/>
            <a:ext cx="8409879" cy="6858000"/>
            <a:chOff x="0" y="0"/>
            <a:chExt cx="8409879" cy="6858000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61F3ECA7-4AE6-7D7D-1EAB-730D0A8E445E}"/>
                </a:ext>
              </a:extLst>
            </p:cNvPr>
            <p:cNvSpPr/>
            <p:nvPr userDrawn="1"/>
          </p:nvSpPr>
          <p:spPr>
            <a:xfrm>
              <a:off x="0" y="0"/>
              <a:ext cx="7293685" cy="6858000"/>
            </a:xfrm>
            <a:prstGeom prst="rect">
              <a:avLst/>
            </a:prstGeom>
            <a:solidFill>
              <a:srgbClr val="034EA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" name="Picture 2" descr="Shape, circle&#10;&#10;Description automatically generated">
              <a:extLst>
                <a:ext uri="{FF2B5EF4-FFF2-40B4-BE49-F238E27FC236}">
                  <a16:creationId xmlns:a16="http://schemas.microsoft.com/office/drawing/2014/main" id="{04B12E6C-AF81-DB6A-A001-9A472564F86B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838695" y="0"/>
              <a:ext cx="7571184" cy="6858000"/>
            </a:xfrm>
            <a:prstGeom prst="rect">
              <a:avLst/>
            </a:prstGeom>
          </p:spPr>
        </p:pic>
      </p:grpSp>
      <p:sp>
        <p:nvSpPr>
          <p:cNvPr id="18" name="Title 11">
            <a:extLst>
              <a:ext uri="{FF2B5EF4-FFF2-40B4-BE49-F238E27FC236}">
                <a16:creationId xmlns:a16="http://schemas.microsoft.com/office/drawing/2014/main" id="{0CA116B3-D565-FB46-B57C-3C946E1BB480}"/>
              </a:ext>
            </a:extLst>
          </p:cNvPr>
          <p:cNvSpPr txBox="1">
            <a:spLocks/>
          </p:cNvSpPr>
          <p:nvPr userDrawn="1"/>
        </p:nvSpPr>
        <p:spPr>
          <a:xfrm>
            <a:off x="288290" y="5628641"/>
            <a:ext cx="7748270" cy="5340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 cap="all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3200" cap="none"/>
          </a:p>
        </p:txBody>
      </p:sp>
      <p:sp>
        <p:nvSpPr>
          <p:cNvPr id="8" name="Title 11">
            <a:extLst>
              <a:ext uri="{FF2B5EF4-FFF2-40B4-BE49-F238E27FC236}">
                <a16:creationId xmlns:a16="http://schemas.microsoft.com/office/drawing/2014/main" id="{13A0AA43-ACCB-B343-568F-25DF59F0FAA5}"/>
              </a:ext>
            </a:extLst>
          </p:cNvPr>
          <p:cNvSpPr txBox="1">
            <a:spLocks/>
          </p:cNvSpPr>
          <p:nvPr userDrawn="1"/>
        </p:nvSpPr>
        <p:spPr>
          <a:xfrm>
            <a:off x="288290" y="5628641"/>
            <a:ext cx="7748270" cy="5340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 cap="all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3200" cap="none"/>
          </a:p>
        </p:txBody>
      </p:sp>
      <p:sp>
        <p:nvSpPr>
          <p:cNvPr id="20" name="Title 11">
            <a:extLst>
              <a:ext uri="{FF2B5EF4-FFF2-40B4-BE49-F238E27FC236}">
                <a16:creationId xmlns:a16="http://schemas.microsoft.com/office/drawing/2014/main" id="{9988355A-2786-915B-BEFA-D8B05770514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88290" y="2894964"/>
            <a:ext cx="7748270" cy="534036"/>
          </a:xfrm>
        </p:spPr>
        <p:txBody>
          <a:bodyPr>
            <a:noAutofit/>
          </a:bodyPr>
          <a:lstStyle>
            <a:lvl1pPr>
              <a:defRPr sz="3600" cap="all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Presentation title goes here</a:t>
            </a:r>
          </a:p>
        </p:txBody>
      </p:sp>
      <p:sp>
        <p:nvSpPr>
          <p:cNvPr id="21" name="Text Placeholder 21">
            <a:extLst>
              <a:ext uri="{FF2B5EF4-FFF2-40B4-BE49-F238E27FC236}">
                <a16:creationId xmlns:a16="http://schemas.microsoft.com/office/drawing/2014/main" id="{04F83692-A882-C512-04BB-6E26073CD85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88925" y="3458132"/>
            <a:ext cx="7747000" cy="480131"/>
          </a:xfrm>
          <a:ln>
            <a:noFill/>
          </a:ln>
        </p:spPr>
        <p:txBody>
          <a:bodyPr wrap="square" anchor="t">
            <a:spAutoFit/>
          </a:bodyPr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Presented by, date, etc. goes here</a:t>
            </a:r>
          </a:p>
        </p:txBody>
      </p:sp>
      <p:pic>
        <p:nvPicPr>
          <p:cNvPr id="2" name="Picture 1" descr="Graphical user interface, text&#10;&#10;Description automatically generated">
            <a:extLst>
              <a:ext uri="{FF2B5EF4-FFF2-40B4-BE49-F238E27FC236}">
                <a16:creationId xmlns:a16="http://schemas.microsoft.com/office/drawing/2014/main" id="{569A2D61-FB58-CB09-EB66-8421161DB05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5695" y="2871216"/>
            <a:ext cx="3346704" cy="1115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466502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.Title+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142E78F0-F778-A351-6696-DE22C04A2369}"/>
              </a:ext>
            </a:extLst>
          </p:cNvPr>
          <p:cNvGrpSpPr/>
          <p:nvPr userDrawn="1"/>
        </p:nvGrpSpPr>
        <p:grpSpPr>
          <a:xfrm>
            <a:off x="0" y="-2"/>
            <a:ext cx="8842964" cy="1555343"/>
            <a:chOff x="-666750" y="4387850"/>
            <a:chExt cx="8842964" cy="2288670"/>
          </a:xfrm>
          <a:solidFill>
            <a:schemeClr val="accent3"/>
          </a:solidFill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30599330-C64D-C826-9DE6-180687A85C58}"/>
                </a:ext>
              </a:extLst>
            </p:cNvPr>
            <p:cNvSpPr/>
            <p:nvPr userDrawn="1"/>
          </p:nvSpPr>
          <p:spPr>
            <a:xfrm>
              <a:off x="-666750" y="4387850"/>
              <a:ext cx="8119872" cy="22874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7324033C-A5A4-3322-B2E7-2CDB5FA6C216}"/>
                </a:ext>
              </a:extLst>
            </p:cNvPr>
            <p:cNvSpPr/>
            <p:nvPr userDrawn="1"/>
          </p:nvSpPr>
          <p:spPr>
            <a:xfrm>
              <a:off x="6621734" y="4389120"/>
              <a:ext cx="1554480" cy="22874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/>
          <p:cNvSpPr>
            <a:spLocks noGrp="1"/>
          </p:cNvSpPr>
          <p:nvPr userDrawn="1">
            <p:ph idx="1"/>
          </p:nvPr>
        </p:nvSpPr>
        <p:spPr>
          <a:xfrm>
            <a:off x="533400" y="1944914"/>
            <a:ext cx="11087100" cy="4635787"/>
          </a:xfrm>
        </p:spPr>
        <p:txBody>
          <a:bodyPr/>
          <a:lstStyle>
            <a:lvl1pPr>
              <a:buClr>
                <a:srgbClr val="004A62"/>
              </a:buClr>
              <a:buSzPct val="80000"/>
              <a:defRPr>
                <a:solidFill>
                  <a:schemeClr val="tx1"/>
                </a:solidFill>
              </a:defRPr>
            </a:lvl1pPr>
            <a:lvl2pPr>
              <a:buClr>
                <a:srgbClr val="004A62"/>
              </a:buClr>
              <a:buSzPct val="80000"/>
              <a:defRPr>
                <a:solidFill>
                  <a:schemeClr val="tx1"/>
                </a:solidFill>
              </a:defRPr>
            </a:lvl2pPr>
            <a:lvl3pPr>
              <a:buClr>
                <a:srgbClr val="004A62"/>
              </a:buClr>
              <a:buSzPct val="80000"/>
              <a:defRPr>
                <a:solidFill>
                  <a:schemeClr val="tx1"/>
                </a:solidFill>
              </a:defRPr>
            </a:lvl3pPr>
            <a:lvl4pPr>
              <a:buClr>
                <a:srgbClr val="004A62"/>
              </a:buClr>
              <a:buSzPct val="80000"/>
              <a:defRPr>
                <a:solidFill>
                  <a:schemeClr val="tx1"/>
                </a:solidFill>
              </a:defRPr>
            </a:lvl4pPr>
            <a:lvl5pPr>
              <a:buClr>
                <a:srgbClr val="004A62"/>
              </a:buClr>
              <a:buSzPct val="80000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3117DB5-22FF-B14A-BA15-CB3452A980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48800" y="6580701"/>
            <a:ext cx="2743200" cy="2772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rgbClr val="034EA2"/>
                </a:solidFill>
              </a:defRPr>
            </a:lvl1pPr>
          </a:lstStyle>
          <a:p>
            <a:fld id="{A9D697E0-8BAF-FE48-9163-E2A2C07FE615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5" name="Picture 4" descr="Graphical user interface, text&#10;&#10;Description automatically generated">
            <a:extLst>
              <a:ext uri="{FF2B5EF4-FFF2-40B4-BE49-F238E27FC236}">
                <a16:creationId xmlns:a16="http://schemas.microsoft.com/office/drawing/2014/main" id="{59F7C69D-3B29-7408-7C17-9F4FB63556F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8072" y="256397"/>
            <a:ext cx="3024285" cy="1008095"/>
          </a:xfrm>
          <a:prstGeom prst="rect">
            <a:avLst/>
          </a:prstGeom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2E4A6D7A-3B82-48B8-50A9-7C89E40C03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141190"/>
            <a:ext cx="7886700" cy="1238510"/>
          </a:xfrm>
        </p:spPr>
        <p:txBody>
          <a:bodyPr>
            <a:normAutofit/>
          </a:bodyPr>
          <a:lstStyle>
            <a:lvl1pPr>
              <a:defRPr sz="3600" b="0" cap="all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7082469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.Title+ContentNo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36882757-AA77-E34A-87C6-0F43C13ED4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48800" y="6580701"/>
            <a:ext cx="2743200" cy="2772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rgbClr val="034EA2"/>
                </a:solidFill>
              </a:defRPr>
            </a:lvl1pPr>
          </a:lstStyle>
          <a:p>
            <a:fld id="{A9D697E0-8BAF-FE48-9163-E2A2C07FE615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F9072FDC-D3E2-14B2-BA40-C8CDAAC01FD0}"/>
              </a:ext>
            </a:extLst>
          </p:cNvPr>
          <p:cNvGrpSpPr/>
          <p:nvPr userDrawn="1"/>
        </p:nvGrpSpPr>
        <p:grpSpPr>
          <a:xfrm>
            <a:off x="0" y="0"/>
            <a:ext cx="11194276" cy="1554482"/>
            <a:chOff x="-1508577" y="4387850"/>
            <a:chExt cx="11194276" cy="2287403"/>
          </a:xfrm>
          <a:solidFill>
            <a:schemeClr val="accent3"/>
          </a:solidFill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37371F41-C159-C8FE-5B54-D4DC24B70A14}"/>
                </a:ext>
              </a:extLst>
            </p:cNvPr>
            <p:cNvSpPr/>
            <p:nvPr userDrawn="1"/>
          </p:nvSpPr>
          <p:spPr>
            <a:xfrm>
              <a:off x="-1508577" y="4387850"/>
              <a:ext cx="10421256" cy="22874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8FC594BB-1C8F-CE97-45A4-ED3FA8D466E4}"/>
                </a:ext>
              </a:extLst>
            </p:cNvPr>
            <p:cNvSpPr/>
            <p:nvPr userDrawn="1"/>
          </p:nvSpPr>
          <p:spPr>
            <a:xfrm>
              <a:off x="8131219" y="4387853"/>
              <a:ext cx="1554480" cy="22874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" name="Title 1">
            <a:extLst>
              <a:ext uri="{FF2B5EF4-FFF2-40B4-BE49-F238E27FC236}">
                <a16:creationId xmlns:a16="http://schemas.microsoft.com/office/drawing/2014/main" id="{648843FA-C935-121C-3026-1C45D49677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399" y="141190"/>
            <a:ext cx="9597571" cy="1238510"/>
          </a:xfrm>
        </p:spPr>
        <p:txBody>
          <a:bodyPr>
            <a:normAutofit/>
          </a:bodyPr>
          <a:lstStyle>
            <a:lvl1pPr>
              <a:defRPr sz="3600" b="0" cap="all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B830FF9-C956-C7E8-4555-8710C7F2F0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944914"/>
            <a:ext cx="11087100" cy="4635787"/>
          </a:xfrm>
        </p:spPr>
        <p:txBody>
          <a:bodyPr/>
          <a:lstStyle>
            <a:lvl1pPr>
              <a:buClr>
                <a:srgbClr val="004A62"/>
              </a:buClr>
              <a:buSzPct val="80000"/>
              <a:defRPr>
                <a:solidFill>
                  <a:schemeClr val="tx1"/>
                </a:solidFill>
              </a:defRPr>
            </a:lvl1pPr>
            <a:lvl2pPr>
              <a:buClr>
                <a:srgbClr val="004A62"/>
              </a:buClr>
              <a:buSzPct val="80000"/>
              <a:defRPr>
                <a:solidFill>
                  <a:schemeClr val="tx1"/>
                </a:solidFill>
              </a:defRPr>
            </a:lvl2pPr>
            <a:lvl3pPr>
              <a:buClr>
                <a:srgbClr val="004A62"/>
              </a:buClr>
              <a:buSzPct val="80000"/>
              <a:defRPr>
                <a:solidFill>
                  <a:schemeClr val="tx1"/>
                </a:solidFill>
              </a:defRPr>
            </a:lvl3pPr>
            <a:lvl4pPr>
              <a:buClr>
                <a:srgbClr val="004A62"/>
              </a:buClr>
              <a:buSzPct val="80000"/>
              <a:defRPr>
                <a:solidFill>
                  <a:schemeClr val="tx1"/>
                </a:solidFill>
              </a:defRPr>
            </a:lvl4pPr>
            <a:lvl5pPr>
              <a:buClr>
                <a:srgbClr val="004A62"/>
              </a:buClr>
              <a:buSzPct val="80000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3942595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.Title-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2000249"/>
            <a:ext cx="5124450" cy="4580451"/>
          </a:xfrm>
        </p:spPr>
        <p:txBody>
          <a:bodyPr/>
          <a:lstStyle>
            <a:lvl1pPr>
              <a:buClr>
                <a:srgbClr val="004A62"/>
              </a:buClr>
              <a:buSzPct val="80000"/>
              <a:defRPr>
                <a:solidFill>
                  <a:schemeClr val="tx1"/>
                </a:solidFill>
              </a:defRPr>
            </a:lvl1pPr>
            <a:lvl2pPr>
              <a:buClr>
                <a:srgbClr val="004A62"/>
              </a:buClr>
              <a:buSzPct val="80000"/>
              <a:defRPr>
                <a:solidFill>
                  <a:schemeClr val="tx1"/>
                </a:solidFill>
              </a:defRPr>
            </a:lvl2pPr>
            <a:lvl3pPr>
              <a:buClr>
                <a:srgbClr val="004A62"/>
              </a:buClr>
              <a:buSzPct val="80000"/>
              <a:defRPr>
                <a:solidFill>
                  <a:schemeClr val="tx1"/>
                </a:solidFill>
              </a:defRPr>
            </a:lvl3pPr>
            <a:lvl4pPr>
              <a:buClr>
                <a:srgbClr val="004A62"/>
              </a:buClr>
              <a:buSzPct val="80000"/>
              <a:defRPr>
                <a:solidFill>
                  <a:schemeClr val="tx1"/>
                </a:solidFill>
              </a:defRPr>
            </a:lvl4pPr>
            <a:lvl5pPr>
              <a:buClr>
                <a:srgbClr val="004A62"/>
              </a:buClr>
              <a:buSzPct val="80000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34150" y="2000249"/>
            <a:ext cx="5124450" cy="4580452"/>
          </a:xfrm>
        </p:spPr>
        <p:txBody>
          <a:bodyPr/>
          <a:lstStyle>
            <a:lvl1pPr>
              <a:buClr>
                <a:srgbClr val="004A62"/>
              </a:buClr>
              <a:buSzPct val="80000"/>
              <a:defRPr>
                <a:solidFill>
                  <a:schemeClr val="tx1"/>
                </a:solidFill>
              </a:defRPr>
            </a:lvl1pPr>
            <a:lvl2pPr>
              <a:buClr>
                <a:srgbClr val="004A62"/>
              </a:buClr>
              <a:buSzPct val="80000"/>
              <a:defRPr>
                <a:solidFill>
                  <a:schemeClr val="tx1"/>
                </a:solidFill>
              </a:defRPr>
            </a:lvl2pPr>
            <a:lvl3pPr>
              <a:buClr>
                <a:srgbClr val="004A62"/>
              </a:buClr>
              <a:buSzPct val="80000"/>
              <a:defRPr>
                <a:solidFill>
                  <a:schemeClr val="tx1"/>
                </a:solidFill>
              </a:defRPr>
            </a:lvl3pPr>
            <a:lvl4pPr>
              <a:buClr>
                <a:srgbClr val="004A62"/>
              </a:buClr>
              <a:buSzPct val="80000"/>
              <a:defRPr>
                <a:solidFill>
                  <a:schemeClr val="tx1"/>
                </a:solidFill>
              </a:defRPr>
            </a:lvl4pPr>
            <a:lvl5pPr>
              <a:buClr>
                <a:srgbClr val="004A62"/>
              </a:buClr>
              <a:buSzPct val="80000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04828FBA-729C-E24D-ABAC-6C8315F0D4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48800" y="6580701"/>
            <a:ext cx="2743200" cy="2772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rgbClr val="034EA2"/>
                </a:solidFill>
              </a:defRPr>
            </a:lvl1pPr>
          </a:lstStyle>
          <a:p>
            <a:fld id="{A9D697E0-8BAF-FE48-9163-E2A2C07FE615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3BAB1560-FDB3-61B8-DEF6-4051FFCC7A54}"/>
              </a:ext>
            </a:extLst>
          </p:cNvPr>
          <p:cNvGrpSpPr/>
          <p:nvPr userDrawn="1"/>
        </p:nvGrpSpPr>
        <p:grpSpPr>
          <a:xfrm>
            <a:off x="0" y="-2"/>
            <a:ext cx="8842964" cy="1555343"/>
            <a:chOff x="-666750" y="4387850"/>
            <a:chExt cx="8842964" cy="2288670"/>
          </a:xfrm>
          <a:solidFill>
            <a:schemeClr val="accent3"/>
          </a:solidFill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4D2DD934-CCBE-7917-B385-E10D2ECA6725}"/>
                </a:ext>
              </a:extLst>
            </p:cNvPr>
            <p:cNvSpPr/>
            <p:nvPr userDrawn="1"/>
          </p:nvSpPr>
          <p:spPr>
            <a:xfrm>
              <a:off x="-666750" y="4387850"/>
              <a:ext cx="8119872" cy="22874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2B0BC34B-277A-A5A0-B169-4292EB3B9525}"/>
                </a:ext>
              </a:extLst>
            </p:cNvPr>
            <p:cNvSpPr/>
            <p:nvPr userDrawn="1"/>
          </p:nvSpPr>
          <p:spPr>
            <a:xfrm>
              <a:off x="6621734" y="4389120"/>
              <a:ext cx="1554480" cy="22874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0" name="Picture 9" descr="Graphical user interface, text&#10;&#10;Description automatically generated">
            <a:extLst>
              <a:ext uri="{FF2B5EF4-FFF2-40B4-BE49-F238E27FC236}">
                <a16:creationId xmlns:a16="http://schemas.microsoft.com/office/drawing/2014/main" id="{82D6FC7D-876D-6C9A-AF0F-DE4B44016A5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8072" y="256397"/>
            <a:ext cx="3024285" cy="1008095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CEC82FFC-161C-0B7E-EF98-C721870EE4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141190"/>
            <a:ext cx="7886700" cy="1238510"/>
          </a:xfrm>
        </p:spPr>
        <p:txBody>
          <a:bodyPr>
            <a:normAutofit/>
          </a:bodyPr>
          <a:lstStyle>
            <a:lvl1pPr>
              <a:defRPr sz="3600" b="0" cap="all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7286555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.Title_2ColumnNo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36882757-AA77-E34A-87C6-0F43C13ED4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48800" y="6580701"/>
            <a:ext cx="2743200" cy="2772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rgbClr val="034EA2"/>
                </a:solidFill>
              </a:defRPr>
            </a:lvl1pPr>
          </a:lstStyle>
          <a:p>
            <a:fld id="{A9D697E0-8BAF-FE48-9163-E2A2C07FE615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F9072FDC-D3E2-14B2-BA40-C8CDAAC01FD0}"/>
              </a:ext>
            </a:extLst>
          </p:cNvPr>
          <p:cNvGrpSpPr/>
          <p:nvPr userDrawn="1"/>
        </p:nvGrpSpPr>
        <p:grpSpPr>
          <a:xfrm>
            <a:off x="1" y="-2"/>
            <a:ext cx="11194276" cy="1554482"/>
            <a:chOff x="-1508577" y="4387850"/>
            <a:chExt cx="11194276" cy="2287403"/>
          </a:xfrm>
          <a:solidFill>
            <a:schemeClr val="accent3"/>
          </a:solidFill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37371F41-C159-C8FE-5B54-D4DC24B70A14}"/>
                </a:ext>
              </a:extLst>
            </p:cNvPr>
            <p:cNvSpPr/>
            <p:nvPr userDrawn="1"/>
          </p:nvSpPr>
          <p:spPr>
            <a:xfrm>
              <a:off x="-1508577" y="4387850"/>
              <a:ext cx="10421256" cy="22874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8FC594BB-1C8F-CE97-45A4-ED3FA8D466E4}"/>
                </a:ext>
              </a:extLst>
            </p:cNvPr>
            <p:cNvSpPr/>
            <p:nvPr userDrawn="1"/>
          </p:nvSpPr>
          <p:spPr>
            <a:xfrm>
              <a:off x="8131219" y="4387853"/>
              <a:ext cx="1554480" cy="22874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" name="Title 1">
            <a:extLst>
              <a:ext uri="{FF2B5EF4-FFF2-40B4-BE49-F238E27FC236}">
                <a16:creationId xmlns:a16="http://schemas.microsoft.com/office/drawing/2014/main" id="{648843FA-C935-121C-3026-1C45D49677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399" y="141190"/>
            <a:ext cx="9597571" cy="1238510"/>
          </a:xfrm>
        </p:spPr>
        <p:txBody>
          <a:bodyPr>
            <a:normAutofit/>
          </a:bodyPr>
          <a:lstStyle>
            <a:lvl1pPr>
              <a:defRPr sz="3600" b="0" cap="all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DBDEFC9-EB85-C9C8-6637-E0D9F693F2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33400" y="2000249"/>
            <a:ext cx="5124450" cy="4580451"/>
          </a:xfrm>
        </p:spPr>
        <p:txBody>
          <a:bodyPr/>
          <a:lstStyle>
            <a:lvl1pPr>
              <a:buClr>
                <a:srgbClr val="004A62"/>
              </a:buClr>
              <a:buSzPct val="80000"/>
              <a:defRPr>
                <a:solidFill>
                  <a:schemeClr val="tx1"/>
                </a:solidFill>
              </a:defRPr>
            </a:lvl1pPr>
            <a:lvl2pPr>
              <a:buClr>
                <a:srgbClr val="004A62"/>
              </a:buClr>
              <a:buSzPct val="80000"/>
              <a:defRPr>
                <a:solidFill>
                  <a:schemeClr val="tx1"/>
                </a:solidFill>
              </a:defRPr>
            </a:lvl2pPr>
            <a:lvl3pPr>
              <a:buClr>
                <a:srgbClr val="004A62"/>
              </a:buClr>
              <a:buSzPct val="80000"/>
              <a:defRPr>
                <a:solidFill>
                  <a:schemeClr val="tx1"/>
                </a:solidFill>
              </a:defRPr>
            </a:lvl3pPr>
            <a:lvl4pPr>
              <a:buClr>
                <a:srgbClr val="004A62"/>
              </a:buClr>
              <a:buSzPct val="80000"/>
              <a:defRPr>
                <a:solidFill>
                  <a:schemeClr val="tx1"/>
                </a:solidFill>
              </a:defRPr>
            </a:lvl4pPr>
            <a:lvl5pPr>
              <a:buClr>
                <a:srgbClr val="004A62"/>
              </a:buClr>
              <a:buSzPct val="80000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97655BB4-0EBC-6E3B-4605-C8E33D9BA3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34150" y="2000249"/>
            <a:ext cx="5124450" cy="4580452"/>
          </a:xfrm>
        </p:spPr>
        <p:txBody>
          <a:bodyPr/>
          <a:lstStyle>
            <a:lvl1pPr>
              <a:buClr>
                <a:srgbClr val="004A62"/>
              </a:buClr>
              <a:buSzPct val="80000"/>
              <a:defRPr>
                <a:solidFill>
                  <a:schemeClr val="tx1"/>
                </a:solidFill>
              </a:defRPr>
            </a:lvl1pPr>
            <a:lvl2pPr>
              <a:buClr>
                <a:srgbClr val="004A62"/>
              </a:buClr>
              <a:buSzPct val="80000"/>
              <a:defRPr>
                <a:solidFill>
                  <a:schemeClr val="tx1"/>
                </a:solidFill>
              </a:defRPr>
            </a:lvl2pPr>
            <a:lvl3pPr>
              <a:buClr>
                <a:srgbClr val="004A62"/>
              </a:buClr>
              <a:buSzPct val="80000"/>
              <a:defRPr>
                <a:solidFill>
                  <a:schemeClr val="tx1"/>
                </a:solidFill>
              </a:defRPr>
            </a:lvl3pPr>
            <a:lvl4pPr>
              <a:buClr>
                <a:srgbClr val="004A62"/>
              </a:buClr>
              <a:buSzPct val="80000"/>
              <a:defRPr>
                <a:solidFill>
                  <a:schemeClr val="tx1"/>
                </a:solidFill>
              </a:defRPr>
            </a:lvl4pPr>
            <a:lvl5pPr>
              <a:buClr>
                <a:srgbClr val="004A62"/>
              </a:buClr>
              <a:buSzPct val="80000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5675464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.Title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36882757-AA77-E34A-87C6-0F43C13ED4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48800" y="6580701"/>
            <a:ext cx="2743200" cy="2772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rgbClr val="034EA2"/>
                </a:solidFill>
              </a:defRPr>
            </a:lvl1pPr>
          </a:lstStyle>
          <a:p>
            <a:fld id="{A9D697E0-8BAF-FE48-9163-E2A2C07FE615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F9072FDC-D3E2-14B2-BA40-C8CDAAC01FD0}"/>
              </a:ext>
            </a:extLst>
          </p:cNvPr>
          <p:cNvGrpSpPr/>
          <p:nvPr userDrawn="1"/>
        </p:nvGrpSpPr>
        <p:grpSpPr>
          <a:xfrm>
            <a:off x="0" y="0"/>
            <a:ext cx="8842964" cy="1555343"/>
            <a:chOff x="-666750" y="4387850"/>
            <a:chExt cx="8842964" cy="2288670"/>
          </a:xfrm>
          <a:solidFill>
            <a:schemeClr val="accent3"/>
          </a:solidFill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37371F41-C159-C8FE-5B54-D4DC24B70A14}"/>
                </a:ext>
              </a:extLst>
            </p:cNvPr>
            <p:cNvSpPr/>
            <p:nvPr userDrawn="1"/>
          </p:nvSpPr>
          <p:spPr>
            <a:xfrm>
              <a:off x="-666750" y="4387850"/>
              <a:ext cx="8138922" cy="22874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8FC594BB-1C8F-CE97-45A4-ED3FA8D466E4}"/>
                </a:ext>
              </a:extLst>
            </p:cNvPr>
            <p:cNvSpPr/>
            <p:nvPr userDrawn="1"/>
          </p:nvSpPr>
          <p:spPr>
            <a:xfrm>
              <a:off x="6621734" y="4389120"/>
              <a:ext cx="1554480" cy="22874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" name="Title 1">
            <a:extLst>
              <a:ext uri="{FF2B5EF4-FFF2-40B4-BE49-F238E27FC236}">
                <a16:creationId xmlns:a16="http://schemas.microsoft.com/office/drawing/2014/main" id="{43346261-F7FC-491B-E7A6-6921FB6CD5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141190"/>
            <a:ext cx="7886700" cy="1238510"/>
          </a:xfrm>
        </p:spPr>
        <p:txBody>
          <a:bodyPr>
            <a:normAutofit/>
          </a:bodyPr>
          <a:lstStyle>
            <a:lvl1pPr>
              <a:defRPr sz="3600" b="0" cap="all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6" name="Picture 5" descr="Graphical user interface, text&#10;&#10;Description automatically generated">
            <a:extLst>
              <a:ext uri="{FF2B5EF4-FFF2-40B4-BE49-F238E27FC236}">
                <a16:creationId xmlns:a16="http://schemas.microsoft.com/office/drawing/2014/main" id="{7F7C289D-C645-08F6-4F10-3E1CCB3838A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8072" y="256397"/>
            <a:ext cx="3024285" cy="100809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09991109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.TitleOnlyNo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36882757-AA77-E34A-87C6-0F43C13ED4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48800" y="6580701"/>
            <a:ext cx="2743200" cy="2772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rgbClr val="034EA2"/>
                </a:solidFill>
              </a:defRPr>
            </a:lvl1pPr>
          </a:lstStyle>
          <a:p>
            <a:fld id="{A9D697E0-8BAF-FE48-9163-E2A2C07FE615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F9072FDC-D3E2-14B2-BA40-C8CDAAC01FD0}"/>
              </a:ext>
            </a:extLst>
          </p:cNvPr>
          <p:cNvGrpSpPr/>
          <p:nvPr userDrawn="1"/>
        </p:nvGrpSpPr>
        <p:grpSpPr>
          <a:xfrm>
            <a:off x="1" y="-2"/>
            <a:ext cx="11194276" cy="1554482"/>
            <a:chOff x="-1508577" y="4387850"/>
            <a:chExt cx="11194276" cy="2287403"/>
          </a:xfrm>
          <a:solidFill>
            <a:schemeClr val="accent3"/>
          </a:solidFill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37371F41-C159-C8FE-5B54-D4DC24B70A14}"/>
                </a:ext>
              </a:extLst>
            </p:cNvPr>
            <p:cNvSpPr/>
            <p:nvPr userDrawn="1"/>
          </p:nvSpPr>
          <p:spPr>
            <a:xfrm>
              <a:off x="-1508577" y="4387850"/>
              <a:ext cx="10421256" cy="22874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8FC594BB-1C8F-CE97-45A4-ED3FA8D466E4}"/>
                </a:ext>
              </a:extLst>
            </p:cNvPr>
            <p:cNvSpPr/>
            <p:nvPr userDrawn="1"/>
          </p:nvSpPr>
          <p:spPr>
            <a:xfrm>
              <a:off x="8131219" y="4387853"/>
              <a:ext cx="1554480" cy="22874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" name="Title 1">
            <a:extLst>
              <a:ext uri="{FF2B5EF4-FFF2-40B4-BE49-F238E27FC236}">
                <a16:creationId xmlns:a16="http://schemas.microsoft.com/office/drawing/2014/main" id="{648843FA-C935-121C-3026-1C45D49677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399" y="141190"/>
            <a:ext cx="9597571" cy="1238510"/>
          </a:xfrm>
        </p:spPr>
        <p:txBody>
          <a:bodyPr>
            <a:normAutofit/>
          </a:bodyPr>
          <a:lstStyle>
            <a:lvl1pPr>
              <a:defRPr sz="3600" b="0" cap="all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9061254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.Contact Info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DA143F0-A39A-8F4A-9775-C1C70B52C0CA}"/>
              </a:ext>
            </a:extLst>
          </p:cNvPr>
          <p:cNvSpPr txBox="1"/>
          <p:nvPr userDrawn="1"/>
        </p:nvSpPr>
        <p:spPr>
          <a:xfrm>
            <a:off x="838200" y="362297"/>
            <a:ext cx="999940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Franklin Gothic Medium Cond"/>
                <a:ea typeface="+mj-ea"/>
                <a:cs typeface="+mj-cs"/>
              </a:rPr>
              <a:t>CONTACT INFORMATION</a:t>
            </a:r>
            <a:endParaRPr lang="en-US">
              <a:solidFill>
                <a:schemeClr val="bg2"/>
              </a:solidFill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C6716B8D-7A88-D84B-9369-B7DE89A184A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675754"/>
            <a:ext cx="10515600" cy="3442511"/>
          </a:xfrm>
        </p:spPr>
        <p:txBody>
          <a:bodyPr/>
          <a:lstStyle>
            <a:lvl1pPr marL="0" indent="0">
              <a:buClr>
                <a:srgbClr val="004A62"/>
              </a:buClr>
              <a:buSzPct val="80000"/>
              <a:buNone/>
              <a:defRPr>
                <a:solidFill>
                  <a:schemeClr val="bg2"/>
                </a:solidFill>
              </a:defRPr>
            </a:lvl1pPr>
            <a:lvl2pPr>
              <a:buClr>
                <a:srgbClr val="004A62"/>
              </a:buClr>
              <a:buSzPct val="80000"/>
              <a:defRPr>
                <a:solidFill>
                  <a:schemeClr val="bg2"/>
                </a:solidFill>
              </a:defRPr>
            </a:lvl2pPr>
            <a:lvl3pPr>
              <a:buClr>
                <a:srgbClr val="004A62"/>
              </a:buClr>
              <a:buSzPct val="80000"/>
              <a:defRPr>
                <a:solidFill>
                  <a:schemeClr val="bg2"/>
                </a:solidFill>
              </a:defRPr>
            </a:lvl3pPr>
            <a:lvl4pPr>
              <a:buClr>
                <a:srgbClr val="004A62"/>
              </a:buClr>
              <a:buSzPct val="80000"/>
              <a:defRPr>
                <a:solidFill>
                  <a:schemeClr val="bg2"/>
                </a:solidFill>
              </a:defRPr>
            </a:lvl4pPr>
            <a:lvl5pPr>
              <a:buClr>
                <a:srgbClr val="004A62"/>
              </a:buClr>
              <a:buSzPct val="80000"/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/>
              <a:t>INSERT CONTACT INFO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0C36B30-85AB-41F2-A20B-01D4703E0BD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830007" y="5493350"/>
            <a:ext cx="3523793" cy="117663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5489460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51D7E48-17EB-F920-923A-97AAE9C61F2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D697E0-8BAF-FE48-9163-E2A2C07FE61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006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SlideInsert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5E684264-2544-834A-8A32-87E9CA4C6AD9}"/>
              </a:ext>
            </a:extLst>
          </p:cNvPr>
          <p:cNvGrpSpPr/>
          <p:nvPr userDrawn="1"/>
        </p:nvGrpSpPr>
        <p:grpSpPr>
          <a:xfrm>
            <a:off x="0" y="4387850"/>
            <a:ext cx="8366714" cy="2470150"/>
            <a:chOff x="0" y="4387850"/>
            <a:chExt cx="8366714" cy="2470150"/>
          </a:xfrm>
          <a:solidFill>
            <a:srgbClr val="034EA2"/>
          </a:solidFill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9B7A01A0-1E1F-2944-BD90-D044ACCED58F}"/>
                </a:ext>
              </a:extLst>
            </p:cNvPr>
            <p:cNvSpPr/>
            <p:nvPr userDrawn="1"/>
          </p:nvSpPr>
          <p:spPr>
            <a:xfrm>
              <a:off x="0" y="4387850"/>
              <a:ext cx="7132314" cy="247015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BA5380C2-9215-367A-6304-FC836EC2AE20}"/>
                </a:ext>
              </a:extLst>
            </p:cNvPr>
            <p:cNvSpPr/>
            <p:nvPr userDrawn="1"/>
          </p:nvSpPr>
          <p:spPr>
            <a:xfrm>
              <a:off x="5897834" y="4389120"/>
              <a:ext cx="2468880" cy="246888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85E62920-2762-FB40-AC43-A95B50890C7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43878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6B8AD2DB-6753-8940-964D-F039510ADAB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88290" y="5043805"/>
            <a:ext cx="7748270" cy="534036"/>
          </a:xfrm>
        </p:spPr>
        <p:txBody>
          <a:bodyPr>
            <a:noAutofit/>
          </a:bodyPr>
          <a:lstStyle>
            <a:lvl1pPr>
              <a:defRPr sz="3600" cap="all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Presentation title goes here</a:t>
            </a:r>
          </a:p>
        </p:txBody>
      </p:sp>
      <p:sp>
        <p:nvSpPr>
          <p:cNvPr id="18" name="Title 11">
            <a:extLst>
              <a:ext uri="{FF2B5EF4-FFF2-40B4-BE49-F238E27FC236}">
                <a16:creationId xmlns:a16="http://schemas.microsoft.com/office/drawing/2014/main" id="{0CA116B3-D565-FB46-B57C-3C946E1BB480}"/>
              </a:ext>
            </a:extLst>
          </p:cNvPr>
          <p:cNvSpPr txBox="1">
            <a:spLocks/>
          </p:cNvSpPr>
          <p:nvPr userDrawn="1"/>
        </p:nvSpPr>
        <p:spPr>
          <a:xfrm>
            <a:off x="288290" y="5628641"/>
            <a:ext cx="7748270" cy="5340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 cap="all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3200" cap="none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38AF28EA-376C-8D4B-A03C-EDBBDC9E4D7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88925" y="5606973"/>
            <a:ext cx="7747000" cy="480131"/>
          </a:xfrm>
          <a:ln>
            <a:noFill/>
          </a:ln>
        </p:spPr>
        <p:txBody>
          <a:bodyPr anchor="t">
            <a:spAutoFit/>
          </a:bodyPr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Presented by, date, etc. goes here</a:t>
            </a:r>
          </a:p>
        </p:txBody>
      </p:sp>
      <p:pic>
        <p:nvPicPr>
          <p:cNvPr id="2" name="Picture 1" descr="Graphical user interface, text&#10;&#10;Description automatically generated">
            <a:extLst>
              <a:ext uri="{FF2B5EF4-FFF2-40B4-BE49-F238E27FC236}">
                <a16:creationId xmlns:a16="http://schemas.microsoft.com/office/drawing/2014/main" id="{80AF55C5-0856-CA25-0320-A9F918DE32F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0064" y="5081905"/>
            <a:ext cx="3346704" cy="1115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2095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Slide_No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1125FDD1-0550-365F-6BC8-2B182FE8868B}"/>
              </a:ext>
            </a:extLst>
          </p:cNvPr>
          <p:cNvGrpSpPr/>
          <p:nvPr userDrawn="1"/>
        </p:nvGrpSpPr>
        <p:grpSpPr>
          <a:xfrm>
            <a:off x="0" y="0"/>
            <a:ext cx="8409879" cy="6858000"/>
            <a:chOff x="0" y="0"/>
            <a:chExt cx="8409879" cy="6858000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61F3ECA7-4AE6-7D7D-1EAB-730D0A8E445E}"/>
                </a:ext>
              </a:extLst>
            </p:cNvPr>
            <p:cNvSpPr/>
            <p:nvPr userDrawn="1"/>
          </p:nvSpPr>
          <p:spPr>
            <a:xfrm>
              <a:off x="0" y="0"/>
              <a:ext cx="7293685" cy="6858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04B12E6C-AF81-DB6A-A001-9A472564F86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838695" y="0"/>
              <a:ext cx="7571184" cy="6858000"/>
            </a:xfrm>
            <a:prstGeom prst="rect">
              <a:avLst/>
            </a:prstGeom>
          </p:spPr>
        </p:pic>
      </p:grpSp>
      <p:sp>
        <p:nvSpPr>
          <p:cNvPr id="18" name="Title 11">
            <a:extLst>
              <a:ext uri="{FF2B5EF4-FFF2-40B4-BE49-F238E27FC236}">
                <a16:creationId xmlns:a16="http://schemas.microsoft.com/office/drawing/2014/main" id="{0CA116B3-D565-FB46-B57C-3C946E1BB480}"/>
              </a:ext>
            </a:extLst>
          </p:cNvPr>
          <p:cNvSpPr txBox="1">
            <a:spLocks/>
          </p:cNvSpPr>
          <p:nvPr userDrawn="1"/>
        </p:nvSpPr>
        <p:spPr>
          <a:xfrm>
            <a:off x="288290" y="5628641"/>
            <a:ext cx="7748270" cy="5340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 cap="all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3200" cap="none"/>
          </a:p>
        </p:txBody>
      </p:sp>
      <p:sp>
        <p:nvSpPr>
          <p:cNvPr id="8" name="Title 11">
            <a:extLst>
              <a:ext uri="{FF2B5EF4-FFF2-40B4-BE49-F238E27FC236}">
                <a16:creationId xmlns:a16="http://schemas.microsoft.com/office/drawing/2014/main" id="{13A0AA43-ACCB-B343-568F-25DF59F0FAA5}"/>
              </a:ext>
            </a:extLst>
          </p:cNvPr>
          <p:cNvSpPr txBox="1">
            <a:spLocks/>
          </p:cNvSpPr>
          <p:nvPr userDrawn="1"/>
        </p:nvSpPr>
        <p:spPr>
          <a:xfrm>
            <a:off x="288290" y="5628641"/>
            <a:ext cx="7748270" cy="5340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 cap="all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3200" cap="none"/>
          </a:p>
        </p:txBody>
      </p:sp>
      <p:sp>
        <p:nvSpPr>
          <p:cNvPr id="20" name="Title 11">
            <a:extLst>
              <a:ext uri="{FF2B5EF4-FFF2-40B4-BE49-F238E27FC236}">
                <a16:creationId xmlns:a16="http://schemas.microsoft.com/office/drawing/2014/main" id="{9988355A-2786-915B-BEFA-D8B05770514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88290" y="2894964"/>
            <a:ext cx="7748270" cy="534036"/>
          </a:xfrm>
        </p:spPr>
        <p:txBody>
          <a:bodyPr>
            <a:noAutofit/>
          </a:bodyPr>
          <a:lstStyle>
            <a:lvl1pPr>
              <a:defRPr sz="3600" cap="all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Presentation title goes here</a:t>
            </a:r>
          </a:p>
        </p:txBody>
      </p:sp>
      <p:sp>
        <p:nvSpPr>
          <p:cNvPr id="21" name="Text Placeholder 21">
            <a:extLst>
              <a:ext uri="{FF2B5EF4-FFF2-40B4-BE49-F238E27FC236}">
                <a16:creationId xmlns:a16="http://schemas.microsoft.com/office/drawing/2014/main" id="{04F83692-A882-C512-04BB-6E26073CD85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88925" y="3458132"/>
            <a:ext cx="7747000" cy="480131"/>
          </a:xfrm>
          <a:ln>
            <a:noFill/>
          </a:ln>
        </p:spPr>
        <p:txBody>
          <a:bodyPr wrap="square" anchor="t">
            <a:spAutoFit/>
          </a:bodyPr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Presented by, date, etc. goes here</a:t>
            </a:r>
          </a:p>
        </p:txBody>
      </p:sp>
      <p:pic>
        <p:nvPicPr>
          <p:cNvPr id="2" name="Picture 1" descr="Graphical user interface, text&#10;&#10;Description automatically generated">
            <a:extLst>
              <a:ext uri="{FF2B5EF4-FFF2-40B4-BE49-F238E27FC236}">
                <a16:creationId xmlns:a16="http://schemas.microsoft.com/office/drawing/2014/main" id="{569A2D61-FB58-CB09-EB66-8421161DB05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5695" y="2871216"/>
            <a:ext cx="3346704" cy="1115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5456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.SectionTitle-Curved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37636841-09A9-3B2A-9410-EA86B87913B6}"/>
              </a:ext>
            </a:extLst>
          </p:cNvPr>
          <p:cNvSpPr/>
          <p:nvPr userDrawn="1"/>
        </p:nvSpPr>
        <p:spPr>
          <a:xfrm>
            <a:off x="0" y="0"/>
            <a:ext cx="7599311" cy="6858000"/>
          </a:xfrm>
          <a:custGeom>
            <a:avLst/>
            <a:gdLst>
              <a:gd name="connsiteX0" fmla="*/ 0 w 7599311"/>
              <a:gd name="connsiteY0" fmla="*/ 0 h 6858000"/>
              <a:gd name="connsiteX1" fmla="*/ 6553200 w 7599311"/>
              <a:gd name="connsiteY1" fmla="*/ 0 h 6858000"/>
              <a:gd name="connsiteX2" fmla="*/ 6569039 w 7599311"/>
              <a:gd name="connsiteY2" fmla="*/ 16944 h 6858000"/>
              <a:gd name="connsiteX3" fmla="*/ 7599311 w 7599311"/>
              <a:gd name="connsiteY3" fmla="*/ 3429000 h 6858000"/>
              <a:gd name="connsiteX4" fmla="*/ 6569039 w 7599311"/>
              <a:gd name="connsiteY4" fmla="*/ 6841058 h 6858000"/>
              <a:gd name="connsiteX5" fmla="*/ 6553200 w 7599311"/>
              <a:gd name="connsiteY5" fmla="*/ 6858000 h 6858000"/>
              <a:gd name="connsiteX6" fmla="*/ 0 w 759931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599311" h="6858000">
                <a:moveTo>
                  <a:pt x="0" y="0"/>
                </a:moveTo>
                <a:lnTo>
                  <a:pt x="6553200" y="0"/>
                </a:lnTo>
                <a:lnTo>
                  <a:pt x="6569039" y="16944"/>
                </a:lnTo>
                <a:cubicBezTo>
                  <a:pt x="7190631" y="756403"/>
                  <a:pt x="7599311" y="2008662"/>
                  <a:pt x="7599311" y="3429000"/>
                </a:cubicBezTo>
                <a:cubicBezTo>
                  <a:pt x="7599311" y="4849339"/>
                  <a:pt x="7190631" y="6101598"/>
                  <a:pt x="6569039" y="6841058"/>
                </a:cubicBezTo>
                <a:lnTo>
                  <a:pt x="6553200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034E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22F42D12-B636-23A3-D944-546851E9756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553202" y="0"/>
            <a:ext cx="5638799" cy="6858000"/>
          </a:xfrm>
          <a:custGeom>
            <a:avLst/>
            <a:gdLst>
              <a:gd name="connsiteX0" fmla="*/ 0 w 5638799"/>
              <a:gd name="connsiteY0" fmla="*/ 0 h 6858000"/>
              <a:gd name="connsiteX1" fmla="*/ 5638799 w 5638799"/>
              <a:gd name="connsiteY1" fmla="*/ 0 h 6858000"/>
              <a:gd name="connsiteX2" fmla="*/ 5638799 w 5638799"/>
              <a:gd name="connsiteY2" fmla="*/ 6858000 h 6858000"/>
              <a:gd name="connsiteX3" fmla="*/ 0 w 5638799"/>
              <a:gd name="connsiteY3" fmla="*/ 6858000 h 6858000"/>
              <a:gd name="connsiteX4" fmla="*/ 15839 w 5638799"/>
              <a:gd name="connsiteY4" fmla="*/ 6841058 h 6858000"/>
              <a:gd name="connsiteX5" fmla="*/ 1046111 w 5638799"/>
              <a:gd name="connsiteY5" fmla="*/ 3429000 h 6858000"/>
              <a:gd name="connsiteX6" fmla="*/ 15839 w 5638799"/>
              <a:gd name="connsiteY6" fmla="*/ 1694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38799" h="6858000">
                <a:moveTo>
                  <a:pt x="0" y="0"/>
                </a:moveTo>
                <a:lnTo>
                  <a:pt x="5638799" y="0"/>
                </a:lnTo>
                <a:lnTo>
                  <a:pt x="5638799" y="6858000"/>
                </a:lnTo>
                <a:lnTo>
                  <a:pt x="0" y="6858000"/>
                </a:lnTo>
                <a:lnTo>
                  <a:pt x="15839" y="6841058"/>
                </a:lnTo>
                <a:cubicBezTo>
                  <a:pt x="637431" y="6101598"/>
                  <a:pt x="1046111" y="4849339"/>
                  <a:pt x="1046111" y="3429000"/>
                </a:cubicBezTo>
                <a:cubicBezTo>
                  <a:pt x="1046111" y="2008662"/>
                  <a:pt x="637431" y="756403"/>
                  <a:pt x="15839" y="16944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r">
              <a:buNone/>
              <a:defRPr/>
            </a:lvl1pPr>
          </a:lstStyle>
          <a:p>
            <a:r>
              <a:rPr lang="en-US"/>
              <a:t>Click to Add Picture</a:t>
            </a:r>
          </a:p>
        </p:txBody>
      </p:sp>
      <p:pic>
        <p:nvPicPr>
          <p:cNvPr id="16" name="Picture 15" descr="Graphical user interface, text&#10;&#10;Description automatically generated">
            <a:extLst>
              <a:ext uri="{FF2B5EF4-FFF2-40B4-BE49-F238E27FC236}">
                <a16:creationId xmlns:a16="http://schemas.microsoft.com/office/drawing/2014/main" id="{FDCD69B3-C2B2-8B33-6CD8-6DDA3280CAE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4876" y="5029200"/>
            <a:ext cx="3922479" cy="1307493"/>
          </a:xfrm>
          <a:prstGeom prst="rect">
            <a:avLst/>
          </a:prstGeom>
        </p:spPr>
      </p:pic>
      <p:sp>
        <p:nvSpPr>
          <p:cNvPr id="17" name="Subtitle 2">
            <a:extLst>
              <a:ext uri="{FF2B5EF4-FFF2-40B4-BE49-F238E27FC236}">
                <a16:creationId xmlns:a16="http://schemas.microsoft.com/office/drawing/2014/main" id="{66EFE5BC-ABC4-9E25-853D-83C87E96676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71069" y="2195885"/>
            <a:ext cx="5070093" cy="2466230"/>
          </a:xfrm>
        </p:spPr>
        <p:txBody>
          <a:bodyPr anchor="ctr">
            <a:noAutofit/>
          </a:bodyPr>
          <a:lstStyle>
            <a:lvl1pPr marL="0" indent="0" algn="ctr">
              <a:buNone/>
              <a:defRPr sz="3600" cap="all" baseline="0">
                <a:solidFill>
                  <a:schemeClr val="bg1"/>
                </a:solidFill>
                <a:latin typeface="Proxima Nova" panose="02000506030000020004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SECTION NAME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6444416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.SectionTitle-No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F83C95B-857C-C0FA-1241-2A928825C26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425452" y="0"/>
            <a:ext cx="6999684" cy="6858000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E0F70E73-BC87-694F-9013-384D23D98A9F}"/>
              </a:ext>
            </a:extLst>
          </p:cNvPr>
          <p:cNvSpPr/>
          <p:nvPr userDrawn="1"/>
        </p:nvSpPr>
        <p:spPr>
          <a:xfrm>
            <a:off x="0" y="0"/>
            <a:ext cx="6412230" cy="6858000"/>
          </a:xfrm>
          <a:prstGeom prst="rect">
            <a:avLst/>
          </a:prstGeom>
          <a:solidFill>
            <a:srgbClr val="034E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01375" y="1808610"/>
            <a:ext cx="5070093" cy="2466230"/>
          </a:xfrm>
        </p:spPr>
        <p:txBody>
          <a:bodyPr anchor="ctr">
            <a:noAutofit/>
          </a:bodyPr>
          <a:lstStyle>
            <a:lvl1pPr marL="0" indent="0" algn="ctr">
              <a:buNone/>
              <a:defRPr sz="3600" cap="all" baseline="0">
                <a:solidFill>
                  <a:schemeClr val="bg1"/>
                </a:solidFill>
                <a:latin typeface="Proxima Nova" panose="02000506030000020004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SECTION NAME</a:t>
            </a:r>
          </a:p>
        </p:txBody>
      </p:sp>
      <p:pic>
        <p:nvPicPr>
          <p:cNvPr id="8" name="Picture 7" descr="Graphical user interface, text&#10;&#10;Description automatically generated">
            <a:extLst>
              <a:ext uri="{FF2B5EF4-FFF2-40B4-BE49-F238E27FC236}">
                <a16:creationId xmlns:a16="http://schemas.microsoft.com/office/drawing/2014/main" id="{913F27DA-B87B-DB9D-2D3D-3CE11E32E0A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2713" y="4839382"/>
            <a:ext cx="3922479" cy="130749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975449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.SectionTitle-CurvedImage-No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37636841-09A9-3B2A-9410-EA86B87913B6}"/>
              </a:ext>
            </a:extLst>
          </p:cNvPr>
          <p:cNvSpPr/>
          <p:nvPr userDrawn="1"/>
        </p:nvSpPr>
        <p:spPr>
          <a:xfrm>
            <a:off x="0" y="0"/>
            <a:ext cx="7599311" cy="6858000"/>
          </a:xfrm>
          <a:custGeom>
            <a:avLst/>
            <a:gdLst>
              <a:gd name="connsiteX0" fmla="*/ 0 w 7599311"/>
              <a:gd name="connsiteY0" fmla="*/ 0 h 6858000"/>
              <a:gd name="connsiteX1" fmla="*/ 6553200 w 7599311"/>
              <a:gd name="connsiteY1" fmla="*/ 0 h 6858000"/>
              <a:gd name="connsiteX2" fmla="*/ 6569039 w 7599311"/>
              <a:gd name="connsiteY2" fmla="*/ 16944 h 6858000"/>
              <a:gd name="connsiteX3" fmla="*/ 7599311 w 7599311"/>
              <a:gd name="connsiteY3" fmla="*/ 3429000 h 6858000"/>
              <a:gd name="connsiteX4" fmla="*/ 6569039 w 7599311"/>
              <a:gd name="connsiteY4" fmla="*/ 6841058 h 6858000"/>
              <a:gd name="connsiteX5" fmla="*/ 6553200 w 7599311"/>
              <a:gd name="connsiteY5" fmla="*/ 6858000 h 6858000"/>
              <a:gd name="connsiteX6" fmla="*/ 0 w 759931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599311" h="6858000">
                <a:moveTo>
                  <a:pt x="0" y="0"/>
                </a:moveTo>
                <a:lnTo>
                  <a:pt x="6553200" y="0"/>
                </a:lnTo>
                <a:lnTo>
                  <a:pt x="6569039" y="16944"/>
                </a:lnTo>
                <a:cubicBezTo>
                  <a:pt x="7190631" y="756403"/>
                  <a:pt x="7599311" y="2008662"/>
                  <a:pt x="7599311" y="3429000"/>
                </a:cubicBezTo>
                <a:cubicBezTo>
                  <a:pt x="7599311" y="4849339"/>
                  <a:pt x="7190631" y="6101598"/>
                  <a:pt x="6569039" y="6841058"/>
                </a:cubicBezTo>
                <a:lnTo>
                  <a:pt x="6553200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034E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22F42D12-B636-23A3-D944-546851E9756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553202" y="0"/>
            <a:ext cx="5638799" cy="6858000"/>
          </a:xfrm>
          <a:custGeom>
            <a:avLst/>
            <a:gdLst>
              <a:gd name="connsiteX0" fmla="*/ 0 w 5638799"/>
              <a:gd name="connsiteY0" fmla="*/ 0 h 6858000"/>
              <a:gd name="connsiteX1" fmla="*/ 5638799 w 5638799"/>
              <a:gd name="connsiteY1" fmla="*/ 0 h 6858000"/>
              <a:gd name="connsiteX2" fmla="*/ 5638799 w 5638799"/>
              <a:gd name="connsiteY2" fmla="*/ 6858000 h 6858000"/>
              <a:gd name="connsiteX3" fmla="*/ 0 w 5638799"/>
              <a:gd name="connsiteY3" fmla="*/ 6858000 h 6858000"/>
              <a:gd name="connsiteX4" fmla="*/ 15839 w 5638799"/>
              <a:gd name="connsiteY4" fmla="*/ 6841058 h 6858000"/>
              <a:gd name="connsiteX5" fmla="*/ 1046111 w 5638799"/>
              <a:gd name="connsiteY5" fmla="*/ 3429000 h 6858000"/>
              <a:gd name="connsiteX6" fmla="*/ 15839 w 5638799"/>
              <a:gd name="connsiteY6" fmla="*/ 1694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38799" h="6858000">
                <a:moveTo>
                  <a:pt x="0" y="0"/>
                </a:moveTo>
                <a:lnTo>
                  <a:pt x="5638799" y="0"/>
                </a:lnTo>
                <a:lnTo>
                  <a:pt x="5638799" y="6858000"/>
                </a:lnTo>
                <a:lnTo>
                  <a:pt x="0" y="6858000"/>
                </a:lnTo>
                <a:lnTo>
                  <a:pt x="15839" y="6841058"/>
                </a:lnTo>
                <a:cubicBezTo>
                  <a:pt x="637431" y="6101598"/>
                  <a:pt x="1046111" y="4849339"/>
                  <a:pt x="1046111" y="3429000"/>
                </a:cubicBezTo>
                <a:cubicBezTo>
                  <a:pt x="1046111" y="2008662"/>
                  <a:pt x="637431" y="756403"/>
                  <a:pt x="15839" y="16944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r">
              <a:buNone/>
              <a:defRPr/>
            </a:lvl1pPr>
          </a:lstStyle>
          <a:p>
            <a:r>
              <a:rPr lang="en-US"/>
              <a:t>Click to Add Picture</a:t>
            </a: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66EFE5BC-ABC4-9E25-853D-83C87E96676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71069" y="2195885"/>
            <a:ext cx="5070093" cy="2466230"/>
          </a:xfrm>
        </p:spPr>
        <p:txBody>
          <a:bodyPr anchor="ctr">
            <a:noAutofit/>
          </a:bodyPr>
          <a:lstStyle>
            <a:lvl1pPr marL="0" indent="0" algn="ctr">
              <a:buNone/>
              <a:defRPr sz="3600" cap="all" baseline="0">
                <a:solidFill>
                  <a:schemeClr val="bg1"/>
                </a:solidFill>
                <a:latin typeface="Proxima Nova" panose="02000506030000020004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SECTION NAME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594905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. SectionTitle-NoImage-No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F83C95B-857C-C0FA-1241-2A928825C26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425452" y="0"/>
            <a:ext cx="6999684" cy="6858000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E0F70E73-BC87-694F-9013-384D23D98A9F}"/>
              </a:ext>
            </a:extLst>
          </p:cNvPr>
          <p:cNvSpPr/>
          <p:nvPr userDrawn="1"/>
        </p:nvSpPr>
        <p:spPr>
          <a:xfrm>
            <a:off x="0" y="0"/>
            <a:ext cx="6412230" cy="6858000"/>
          </a:xfrm>
          <a:prstGeom prst="rect">
            <a:avLst/>
          </a:prstGeom>
          <a:solidFill>
            <a:srgbClr val="034E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01375" y="1808610"/>
            <a:ext cx="5070093" cy="2466230"/>
          </a:xfrm>
        </p:spPr>
        <p:txBody>
          <a:bodyPr anchor="ctr">
            <a:noAutofit/>
          </a:bodyPr>
          <a:lstStyle>
            <a:lvl1pPr marL="0" indent="0" algn="ctr">
              <a:buNone/>
              <a:defRPr sz="3600" cap="all" baseline="0">
                <a:solidFill>
                  <a:schemeClr val="bg1"/>
                </a:solidFill>
                <a:latin typeface="Proxima Nova" panose="02000506030000020004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SECTION NAME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476626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.SectionTitle-Curved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37636841-09A9-3B2A-9410-EA86B87913B6}"/>
              </a:ext>
            </a:extLst>
          </p:cNvPr>
          <p:cNvSpPr/>
          <p:nvPr userDrawn="1"/>
        </p:nvSpPr>
        <p:spPr>
          <a:xfrm>
            <a:off x="0" y="0"/>
            <a:ext cx="7599311" cy="6858000"/>
          </a:xfrm>
          <a:custGeom>
            <a:avLst/>
            <a:gdLst>
              <a:gd name="connsiteX0" fmla="*/ 0 w 7599311"/>
              <a:gd name="connsiteY0" fmla="*/ 0 h 6858000"/>
              <a:gd name="connsiteX1" fmla="*/ 6553200 w 7599311"/>
              <a:gd name="connsiteY1" fmla="*/ 0 h 6858000"/>
              <a:gd name="connsiteX2" fmla="*/ 6569039 w 7599311"/>
              <a:gd name="connsiteY2" fmla="*/ 16944 h 6858000"/>
              <a:gd name="connsiteX3" fmla="*/ 7599311 w 7599311"/>
              <a:gd name="connsiteY3" fmla="*/ 3429000 h 6858000"/>
              <a:gd name="connsiteX4" fmla="*/ 6569039 w 7599311"/>
              <a:gd name="connsiteY4" fmla="*/ 6841058 h 6858000"/>
              <a:gd name="connsiteX5" fmla="*/ 6553200 w 7599311"/>
              <a:gd name="connsiteY5" fmla="*/ 6858000 h 6858000"/>
              <a:gd name="connsiteX6" fmla="*/ 0 w 759931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599311" h="6858000">
                <a:moveTo>
                  <a:pt x="0" y="0"/>
                </a:moveTo>
                <a:lnTo>
                  <a:pt x="6553200" y="0"/>
                </a:lnTo>
                <a:lnTo>
                  <a:pt x="6569039" y="16944"/>
                </a:lnTo>
                <a:cubicBezTo>
                  <a:pt x="7190631" y="756403"/>
                  <a:pt x="7599311" y="2008662"/>
                  <a:pt x="7599311" y="3429000"/>
                </a:cubicBezTo>
                <a:cubicBezTo>
                  <a:pt x="7599311" y="4849339"/>
                  <a:pt x="7190631" y="6101598"/>
                  <a:pt x="6569039" y="6841058"/>
                </a:cubicBezTo>
                <a:lnTo>
                  <a:pt x="65532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22F42D12-B636-23A3-D944-546851E9756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553202" y="0"/>
            <a:ext cx="5638799" cy="6858000"/>
          </a:xfrm>
          <a:custGeom>
            <a:avLst/>
            <a:gdLst>
              <a:gd name="connsiteX0" fmla="*/ 0 w 5638799"/>
              <a:gd name="connsiteY0" fmla="*/ 0 h 6858000"/>
              <a:gd name="connsiteX1" fmla="*/ 5638799 w 5638799"/>
              <a:gd name="connsiteY1" fmla="*/ 0 h 6858000"/>
              <a:gd name="connsiteX2" fmla="*/ 5638799 w 5638799"/>
              <a:gd name="connsiteY2" fmla="*/ 6858000 h 6858000"/>
              <a:gd name="connsiteX3" fmla="*/ 0 w 5638799"/>
              <a:gd name="connsiteY3" fmla="*/ 6858000 h 6858000"/>
              <a:gd name="connsiteX4" fmla="*/ 15839 w 5638799"/>
              <a:gd name="connsiteY4" fmla="*/ 6841058 h 6858000"/>
              <a:gd name="connsiteX5" fmla="*/ 1046111 w 5638799"/>
              <a:gd name="connsiteY5" fmla="*/ 3429000 h 6858000"/>
              <a:gd name="connsiteX6" fmla="*/ 15839 w 5638799"/>
              <a:gd name="connsiteY6" fmla="*/ 1694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38799" h="6858000">
                <a:moveTo>
                  <a:pt x="0" y="0"/>
                </a:moveTo>
                <a:lnTo>
                  <a:pt x="5638799" y="0"/>
                </a:lnTo>
                <a:lnTo>
                  <a:pt x="5638799" y="6858000"/>
                </a:lnTo>
                <a:lnTo>
                  <a:pt x="0" y="6858000"/>
                </a:lnTo>
                <a:lnTo>
                  <a:pt x="15839" y="6841058"/>
                </a:lnTo>
                <a:cubicBezTo>
                  <a:pt x="637431" y="6101598"/>
                  <a:pt x="1046111" y="4849339"/>
                  <a:pt x="1046111" y="3429000"/>
                </a:cubicBezTo>
                <a:cubicBezTo>
                  <a:pt x="1046111" y="2008662"/>
                  <a:pt x="637431" y="756403"/>
                  <a:pt x="15839" y="16944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r">
              <a:buNone/>
              <a:defRPr/>
            </a:lvl1pPr>
          </a:lstStyle>
          <a:p>
            <a:r>
              <a:rPr lang="en-US"/>
              <a:t>Click to Add Picture</a:t>
            </a:r>
          </a:p>
        </p:txBody>
      </p:sp>
      <p:pic>
        <p:nvPicPr>
          <p:cNvPr id="16" name="Picture 15" descr="Graphical user interface, text&#10;&#10;Description automatically generated">
            <a:extLst>
              <a:ext uri="{FF2B5EF4-FFF2-40B4-BE49-F238E27FC236}">
                <a16:creationId xmlns:a16="http://schemas.microsoft.com/office/drawing/2014/main" id="{FDCD69B3-C2B2-8B33-6CD8-6DDA3280CAE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4876" y="5029200"/>
            <a:ext cx="3922479" cy="1307493"/>
          </a:xfrm>
          <a:prstGeom prst="rect">
            <a:avLst/>
          </a:prstGeom>
        </p:spPr>
      </p:pic>
      <p:sp>
        <p:nvSpPr>
          <p:cNvPr id="17" name="Subtitle 2">
            <a:extLst>
              <a:ext uri="{FF2B5EF4-FFF2-40B4-BE49-F238E27FC236}">
                <a16:creationId xmlns:a16="http://schemas.microsoft.com/office/drawing/2014/main" id="{66EFE5BC-ABC4-9E25-853D-83C87E96676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71069" y="2195885"/>
            <a:ext cx="5070093" cy="2466230"/>
          </a:xfrm>
        </p:spPr>
        <p:txBody>
          <a:bodyPr anchor="ctr">
            <a:noAutofit/>
          </a:bodyPr>
          <a:lstStyle>
            <a:lvl1pPr marL="0" indent="0" algn="ctr">
              <a:buNone/>
              <a:defRPr sz="3600" cap="all" baseline="0">
                <a:solidFill>
                  <a:schemeClr val="bg1"/>
                </a:solidFill>
                <a:latin typeface="Proxima Nova" panose="02000506030000020004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SECTION NAME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834626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tags" Target="../tags/tag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3750B15B-1572-D575-6A5A-9E8AD8901B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48800" y="6580701"/>
            <a:ext cx="2743200" cy="2772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rgbClr val="034EA2"/>
                </a:solidFill>
                <a:latin typeface="Proxima Nova" panose="02000506030000020004" pitchFamily="2" charset="0"/>
              </a:defRPr>
            </a:lvl1pPr>
          </a:lstStyle>
          <a:p>
            <a:fld id="{A9D697E0-8BAF-FE48-9163-E2A2C07FE615}" type="slidenum">
              <a:rPr lang="en-US" smtClean="0"/>
              <a:pPr/>
              <a:t>‹#›</a:t>
            </a:fld>
            <a:endParaRPr lang="en-US"/>
          </a:p>
        </p:txBody>
      </p:sp>
    </p:spTree>
    <p:custDataLst>
      <p:tags r:id="rId29"/>
    </p:custDataLst>
    <p:extLst>
      <p:ext uri="{BB962C8B-B14F-4D97-AF65-F5344CB8AC3E}">
        <p14:creationId xmlns:p14="http://schemas.microsoft.com/office/powerpoint/2010/main" val="18734593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6" r:id="rId2"/>
    <p:sldLayoutId id="2147483712" r:id="rId3"/>
    <p:sldLayoutId id="2147483713" r:id="rId4"/>
    <p:sldLayoutId id="2147483703" r:id="rId5"/>
    <p:sldLayoutId id="2147483699" r:id="rId6"/>
    <p:sldLayoutId id="2147483714" r:id="rId7"/>
    <p:sldLayoutId id="2147483715" r:id="rId8"/>
    <p:sldLayoutId id="2147483704" r:id="rId9"/>
    <p:sldLayoutId id="2147483700" r:id="rId10"/>
    <p:sldLayoutId id="2147483716" r:id="rId11"/>
    <p:sldLayoutId id="2147483717" r:id="rId12"/>
    <p:sldLayoutId id="2147483673" r:id="rId13"/>
    <p:sldLayoutId id="2147483698" r:id="rId14"/>
    <p:sldLayoutId id="2147483674" r:id="rId15"/>
    <p:sldLayoutId id="2147483707" r:id="rId16"/>
    <p:sldLayoutId id="2147483657" r:id="rId17"/>
    <p:sldLayoutId id="2147483708" r:id="rId18"/>
    <p:sldLayoutId id="2147483661" r:id="rId19"/>
    <p:sldLayoutId id="2147483718" r:id="rId20"/>
    <p:sldLayoutId id="2147483721" r:id="rId21"/>
    <p:sldLayoutId id="2147483719" r:id="rId22"/>
    <p:sldLayoutId id="2147483722" r:id="rId23"/>
    <p:sldLayoutId id="2147483720" r:id="rId24"/>
    <p:sldLayoutId id="2147483723" r:id="rId25"/>
    <p:sldLayoutId id="2147483724" r:id="rId26"/>
    <p:sldLayoutId id="2147483701" r:id="rId2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Proxima Nova" panose="02000506030000020004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Proxima Nova" panose="02000506030000020004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Proxima Nova" panose="02000506030000020004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Proxima Nova" panose="02000506030000020004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Proxima Nova" panose="02000506030000020004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Proxima Nova" panose="02000506030000020004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customXml" Target="../ink/ink3.xml"/><Relationship Id="rId13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1.png"/><Relationship Id="rId12" Type="http://schemas.openxmlformats.org/officeDocument/2006/relationships/customXml" Target="../ink/ink5.xml"/><Relationship Id="rId17" Type="http://schemas.openxmlformats.org/officeDocument/2006/relationships/image" Target="../media/image16.png"/><Relationship Id="rId2" Type="http://schemas.openxmlformats.org/officeDocument/2006/relationships/image" Target="../media/image8.png"/><Relationship Id="rId16" Type="http://schemas.openxmlformats.org/officeDocument/2006/relationships/customXml" Target="../ink/ink7.xml"/><Relationship Id="rId1" Type="http://schemas.openxmlformats.org/officeDocument/2006/relationships/slideLayout" Target="../slideLayouts/slideLayout17.xml"/><Relationship Id="rId6" Type="http://schemas.openxmlformats.org/officeDocument/2006/relationships/customXml" Target="../ink/ink2.xml"/><Relationship Id="rId11" Type="http://schemas.openxmlformats.org/officeDocument/2006/relationships/image" Target="../media/image13.png"/><Relationship Id="rId5" Type="http://schemas.openxmlformats.org/officeDocument/2006/relationships/image" Target="../media/image10.png"/><Relationship Id="rId15" Type="http://schemas.openxmlformats.org/officeDocument/2006/relationships/image" Target="../media/image15.png"/><Relationship Id="rId10" Type="http://schemas.openxmlformats.org/officeDocument/2006/relationships/customXml" Target="../ink/ink4.xml"/><Relationship Id="rId4" Type="http://schemas.openxmlformats.org/officeDocument/2006/relationships/customXml" Target="../ink/ink1.xml"/><Relationship Id="rId9" Type="http://schemas.openxmlformats.org/officeDocument/2006/relationships/image" Target="../media/image12.png"/><Relationship Id="rId14" Type="http://schemas.openxmlformats.org/officeDocument/2006/relationships/customXml" Target="../ink/ink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30EBC6-2CB7-2A26-41A2-6BFF926D33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Demand control ventilation (dCV)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00A635-357B-F67A-4CA8-7944750E79A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89560" y="3999670"/>
            <a:ext cx="7747000" cy="996170"/>
          </a:xfrm>
        </p:spPr>
        <p:txBody>
          <a:bodyPr/>
          <a:lstStyle/>
          <a:p>
            <a:pPr algn="ctr"/>
            <a:r>
              <a:rPr lang="en-US" dirty="0"/>
              <a:t>Tad Beeksma</a:t>
            </a:r>
          </a:p>
          <a:p>
            <a:pPr algn="ctr"/>
            <a:r>
              <a:rPr lang="en-US" dirty="0"/>
              <a:t>October 29, 2025</a:t>
            </a:r>
          </a:p>
        </p:txBody>
      </p:sp>
    </p:spTree>
    <p:extLst>
      <p:ext uri="{BB962C8B-B14F-4D97-AF65-F5344CB8AC3E}">
        <p14:creationId xmlns:p14="http://schemas.microsoft.com/office/powerpoint/2010/main" val="10300095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F65911-C494-5ECD-EEA9-3BCFD890A2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14862E2-DEB3-F8F5-3613-3F4E978761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944914"/>
            <a:ext cx="11087100" cy="4771895"/>
          </a:xfrm>
        </p:spPr>
        <p:txBody>
          <a:bodyPr>
            <a:normAutofit/>
          </a:bodyPr>
          <a:lstStyle/>
          <a:p>
            <a:r>
              <a:rPr lang="en-US" dirty="0"/>
              <a:t>What is Demand Control Ventilation? </a:t>
            </a:r>
          </a:p>
          <a:p>
            <a:endParaRPr lang="en-US" dirty="0"/>
          </a:p>
          <a:p>
            <a:r>
              <a:rPr lang="en-US" dirty="0"/>
              <a:t>Commercial buildings are required by code to bring in outside air</a:t>
            </a:r>
          </a:p>
          <a:p>
            <a:r>
              <a:rPr lang="en-US" dirty="0"/>
              <a:t>Heating, cooling and dehumidifying that air costs $$$</a:t>
            </a:r>
          </a:p>
          <a:p>
            <a:r>
              <a:rPr lang="en-US" dirty="0"/>
              <a:t>Demand control ventilation is a method of controlling HVAC equipment so it brings in only what’s needed</a:t>
            </a:r>
          </a:p>
          <a:p>
            <a:r>
              <a:rPr lang="en-US" dirty="0"/>
              <a:t>For casinos, the amount you can save is huge</a:t>
            </a:r>
          </a:p>
          <a:p>
            <a:pPr lvl="1"/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CDA69C6-C243-B83D-F38F-5D61C84CCB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Demand control Ventilation (dCV)</a:t>
            </a:r>
          </a:p>
        </p:txBody>
      </p:sp>
    </p:spTree>
    <p:extLst>
      <p:ext uri="{BB962C8B-B14F-4D97-AF65-F5344CB8AC3E}">
        <p14:creationId xmlns:p14="http://schemas.microsoft.com/office/powerpoint/2010/main" val="17386853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7F2F4B-4CAF-9523-9D24-2C30543453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952B924-D8DD-5E11-1FB2-FB152B9A61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Casino Ventilation Codes </a:t>
            </a:r>
            <a:br>
              <a:rPr lang="en-US" dirty="0"/>
            </a:b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FF57B0E-B8F7-406A-B45E-B4E6BAB709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9338" y="4532514"/>
            <a:ext cx="7516274" cy="195289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D773006-EB8B-A595-61B2-3445704A51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1539" y="1663715"/>
            <a:ext cx="6166211" cy="239797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8" name="Ink 7">
                <a:extLst>
                  <a:ext uri="{FF2B5EF4-FFF2-40B4-BE49-F238E27FC236}">
                    <a16:creationId xmlns:a16="http://schemas.microsoft.com/office/drawing/2014/main" id="{6AD6280C-38B6-5CA5-291E-827DABAB14F4}"/>
                  </a:ext>
                </a:extLst>
              </p14:cNvPr>
              <p14:cNvContentPartPr/>
              <p14:nvPr/>
            </p14:nvContentPartPr>
            <p14:xfrm>
              <a:off x="209535" y="3685470"/>
              <a:ext cx="548640" cy="10080"/>
            </p14:xfrm>
          </p:contentPart>
        </mc:Choice>
        <mc:Fallback xmlns="">
          <p:pic>
            <p:nvPicPr>
              <p:cNvPr id="8" name="Ink 7">
                <a:extLst>
                  <a:ext uri="{FF2B5EF4-FFF2-40B4-BE49-F238E27FC236}">
                    <a16:creationId xmlns:a16="http://schemas.microsoft.com/office/drawing/2014/main" id="{6AD6280C-38B6-5CA5-291E-827DABAB14F4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55535" y="3577830"/>
                <a:ext cx="656280" cy="225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0" name="Ink 9">
                <a:extLst>
                  <a:ext uri="{FF2B5EF4-FFF2-40B4-BE49-F238E27FC236}">
                    <a16:creationId xmlns:a16="http://schemas.microsoft.com/office/drawing/2014/main" id="{04AD24CB-E448-42C2-B665-DF55AA556364}"/>
                  </a:ext>
                </a:extLst>
              </p14:cNvPr>
              <p14:cNvContentPartPr/>
              <p14:nvPr/>
            </p14:nvContentPartPr>
            <p14:xfrm>
              <a:off x="4066935" y="3695190"/>
              <a:ext cx="324360" cy="360"/>
            </p14:xfrm>
          </p:contentPart>
        </mc:Choice>
        <mc:Fallback xmlns="">
          <p:pic>
            <p:nvPicPr>
              <p:cNvPr id="10" name="Ink 9">
                <a:extLst>
                  <a:ext uri="{FF2B5EF4-FFF2-40B4-BE49-F238E27FC236}">
                    <a16:creationId xmlns:a16="http://schemas.microsoft.com/office/drawing/2014/main" id="{04AD24CB-E448-42C2-B665-DF55AA556364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4012935" y="3587550"/>
                <a:ext cx="4320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2" name="Ink 11">
                <a:extLst>
                  <a:ext uri="{FF2B5EF4-FFF2-40B4-BE49-F238E27FC236}">
                    <a16:creationId xmlns:a16="http://schemas.microsoft.com/office/drawing/2014/main" id="{B80AEC17-3272-5F58-49F9-FE2B2A9F6A80}"/>
                  </a:ext>
                </a:extLst>
              </p14:cNvPr>
              <p14:cNvContentPartPr/>
              <p14:nvPr/>
            </p14:nvContentPartPr>
            <p14:xfrm>
              <a:off x="3924375" y="2380830"/>
              <a:ext cx="666720" cy="9720"/>
            </p14:xfrm>
          </p:contentPart>
        </mc:Choice>
        <mc:Fallback xmlns="">
          <p:pic>
            <p:nvPicPr>
              <p:cNvPr id="12" name="Ink 11">
                <a:extLst>
                  <a:ext uri="{FF2B5EF4-FFF2-40B4-BE49-F238E27FC236}">
                    <a16:creationId xmlns:a16="http://schemas.microsoft.com/office/drawing/2014/main" id="{B80AEC17-3272-5F58-49F9-FE2B2A9F6A80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3870375" y="2272830"/>
                <a:ext cx="774360" cy="225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3" name="Ink 12">
                <a:extLst>
                  <a:ext uri="{FF2B5EF4-FFF2-40B4-BE49-F238E27FC236}">
                    <a16:creationId xmlns:a16="http://schemas.microsoft.com/office/drawing/2014/main" id="{AA39F261-7F8B-EC1C-D28A-25B75A60E091}"/>
                  </a:ext>
                </a:extLst>
              </p14:cNvPr>
              <p14:cNvContentPartPr/>
              <p14:nvPr/>
            </p14:nvContentPartPr>
            <p14:xfrm>
              <a:off x="3695775" y="2542470"/>
              <a:ext cx="608040" cy="10800"/>
            </p14:xfrm>
          </p:contentPart>
        </mc:Choice>
        <mc:Fallback xmlns="">
          <p:pic>
            <p:nvPicPr>
              <p:cNvPr id="13" name="Ink 12">
                <a:extLst>
                  <a:ext uri="{FF2B5EF4-FFF2-40B4-BE49-F238E27FC236}">
                    <a16:creationId xmlns:a16="http://schemas.microsoft.com/office/drawing/2014/main" id="{AA39F261-7F8B-EC1C-D28A-25B75A60E091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3641775" y="2434470"/>
                <a:ext cx="715680" cy="226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5" name="Ink 14">
                <a:extLst>
                  <a:ext uri="{FF2B5EF4-FFF2-40B4-BE49-F238E27FC236}">
                    <a16:creationId xmlns:a16="http://schemas.microsoft.com/office/drawing/2014/main" id="{0756345C-FD99-D692-D5AC-D44024723CD0}"/>
                  </a:ext>
                </a:extLst>
              </p14:cNvPr>
              <p14:cNvContentPartPr/>
              <p14:nvPr/>
            </p14:nvContentPartPr>
            <p14:xfrm>
              <a:off x="4228935" y="6275310"/>
              <a:ext cx="940320" cy="30600"/>
            </p14:xfrm>
          </p:contentPart>
        </mc:Choice>
        <mc:Fallback xmlns="">
          <p:pic>
            <p:nvPicPr>
              <p:cNvPr id="15" name="Ink 14">
                <a:extLst>
                  <a:ext uri="{FF2B5EF4-FFF2-40B4-BE49-F238E27FC236}">
                    <a16:creationId xmlns:a16="http://schemas.microsoft.com/office/drawing/2014/main" id="{0756345C-FD99-D692-D5AC-D44024723CD0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4174935" y="6167670"/>
                <a:ext cx="1047960" cy="246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8" name="Ink 17">
                <a:extLst>
                  <a:ext uri="{FF2B5EF4-FFF2-40B4-BE49-F238E27FC236}">
                    <a16:creationId xmlns:a16="http://schemas.microsoft.com/office/drawing/2014/main" id="{9EF6C913-05E9-B150-2386-5A962B84E8CF}"/>
                  </a:ext>
                </a:extLst>
              </p14:cNvPr>
              <p14:cNvContentPartPr/>
              <p14:nvPr/>
            </p14:nvContentPartPr>
            <p14:xfrm>
              <a:off x="9543975" y="6324270"/>
              <a:ext cx="446400" cy="360"/>
            </p14:xfrm>
          </p:contentPart>
        </mc:Choice>
        <mc:Fallback xmlns="">
          <p:pic>
            <p:nvPicPr>
              <p:cNvPr id="18" name="Ink 17">
                <a:extLst>
                  <a:ext uri="{FF2B5EF4-FFF2-40B4-BE49-F238E27FC236}">
                    <a16:creationId xmlns:a16="http://schemas.microsoft.com/office/drawing/2014/main" id="{9EF6C913-05E9-B150-2386-5A962B84E8CF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9489975" y="6216630"/>
                <a:ext cx="55404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6">
            <p14:nvContentPartPr>
              <p14:cNvPr id="20" name="Ink 19">
                <a:extLst>
                  <a:ext uri="{FF2B5EF4-FFF2-40B4-BE49-F238E27FC236}">
                    <a16:creationId xmlns:a16="http://schemas.microsoft.com/office/drawing/2014/main" id="{F5743684-E783-8A35-B81F-3B8C4D7C0C84}"/>
                  </a:ext>
                </a:extLst>
              </p14:cNvPr>
              <p14:cNvContentPartPr/>
              <p14:nvPr/>
            </p14:nvContentPartPr>
            <p14:xfrm>
              <a:off x="9572415" y="5981550"/>
              <a:ext cx="410040" cy="360"/>
            </p14:xfrm>
          </p:contentPart>
        </mc:Choice>
        <mc:Fallback xmlns="">
          <p:pic>
            <p:nvPicPr>
              <p:cNvPr id="20" name="Ink 19">
                <a:extLst>
                  <a:ext uri="{FF2B5EF4-FFF2-40B4-BE49-F238E27FC236}">
                    <a16:creationId xmlns:a16="http://schemas.microsoft.com/office/drawing/2014/main" id="{F5743684-E783-8A35-B81F-3B8C4D7C0C84}"/>
                  </a:ext>
                </a:extLst>
              </p:cNvPr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9518775" y="5873550"/>
                <a:ext cx="517680" cy="216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5618094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BC28569-C83D-C69B-2C08-FEDA7A555C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Why were the Wisconsin code requirements set where they were?</a:t>
            </a:r>
          </a:p>
          <a:p>
            <a:r>
              <a:rPr lang="en-US" dirty="0"/>
              <a:t>Wisconsin = 2.0 cfm/sqft </a:t>
            </a:r>
          </a:p>
          <a:p>
            <a:r>
              <a:rPr lang="en-US" dirty="0"/>
              <a:t>International Code = 0.18 cfm/sqft (non-smoking)</a:t>
            </a:r>
          </a:p>
          <a:p>
            <a:r>
              <a:rPr lang="en-US" dirty="0"/>
              <a:t>I asked Randy Dahman</a:t>
            </a:r>
          </a:p>
          <a:p>
            <a:r>
              <a:rPr lang="en-US" dirty="0"/>
              <a:t>The main reason is smoking</a:t>
            </a:r>
          </a:p>
          <a:p>
            <a:r>
              <a:rPr lang="en-US" dirty="0"/>
              <a:t>High cooling loads due to people and equipment was also a consideration</a:t>
            </a:r>
          </a:p>
          <a:p>
            <a:r>
              <a:rPr lang="en-US" dirty="0"/>
              <a:t>There are pacts that need to be referenced that may require a particular casino to conform to state codes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5294AA6-B034-95EC-DE93-D5D5D9B511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Casino Ventilation history 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89214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247220-CEF1-734C-46B0-DE9EC7E1E9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D5AA1F8-414C-D4BD-CDC0-13497DF700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944914"/>
            <a:ext cx="11194774" cy="4635787"/>
          </a:xfrm>
        </p:spPr>
        <p:txBody>
          <a:bodyPr>
            <a:normAutofit/>
          </a:bodyPr>
          <a:lstStyle/>
          <a:p>
            <a:r>
              <a:rPr lang="en-US" dirty="0"/>
              <a:t>Smoking – This is a big one</a:t>
            </a:r>
          </a:p>
          <a:p>
            <a:r>
              <a:rPr lang="en-US" dirty="0"/>
              <a:t>If there is still smoking allowed, you’ll need to ventilate to get rid of that</a:t>
            </a:r>
          </a:p>
          <a:p>
            <a:r>
              <a:rPr lang="en-US" dirty="0"/>
              <a:t>If not, there’s big potential for energy savings</a:t>
            </a:r>
          </a:p>
          <a:p>
            <a:r>
              <a:rPr lang="en-US" dirty="0"/>
              <a:t>If smoking can be contained to one area, then some equipment can have ventilation changes made (anyone remember smoking sections in restaurants?)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2DBDB46-FD9A-88B8-B8EA-E799AD0F77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has changed?</a:t>
            </a:r>
          </a:p>
        </p:txBody>
      </p:sp>
    </p:spTree>
    <p:extLst>
      <p:ext uri="{BB962C8B-B14F-4D97-AF65-F5344CB8AC3E}">
        <p14:creationId xmlns:p14="http://schemas.microsoft.com/office/powerpoint/2010/main" val="3955547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9E0F8D-DB49-1C11-F14B-3CFD02C43F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AE5597F-94F4-A263-ECF3-A80C7ABE29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944914"/>
            <a:ext cx="11194774" cy="4635787"/>
          </a:xfrm>
        </p:spPr>
        <p:txBody>
          <a:bodyPr>
            <a:normAutofit/>
          </a:bodyPr>
          <a:lstStyle/>
          <a:p>
            <a:r>
              <a:rPr lang="en-US" dirty="0"/>
              <a:t>Heat from Electronics and Lighting</a:t>
            </a:r>
          </a:p>
          <a:p>
            <a:r>
              <a:rPr lang="en-US" dirty="0"/>
              <a:t>Technologies have changed in recent years</a:t>
            </a:r>
          </a:p>
          <a:p>
            <a:r>
              <a:rPr lang="en-US" dirty="0"/>
              <a:t>LEDs in the gambling machines and for lighting contribute much less heat 	</a:t>
            </a:r>
          </a:p>
          <a:p>
            <a:r>
              <a:rPr lang="en-US" dirty="0"/>
              <a:t>The electronics are much more efficient in the machines</a:t>
            </a:r>
          </a:p>
          <a:p>
            <a:r>
              <a:rPr lang="en-US" dirty="0"/>
              <a:t>If energy recovery is done via wheels, plates heat exchangers, or run around loops, the cooling load is greatly reduced as well</a:t>
            </a:r>
          </a:p>
          <a:p>
            <a:r>
              <a:rPr lang="en-US" dirty="0"/>
              <a:t>It all adds up to a lower cooling load than when most casinos were built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85CFD67-4680-0524-500C-08B85636DD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has changed?</a:t>
            </a:r>
          </a:p>
        </p:txBody>
      </p:sp>
    </p:spTree>
    <p:extLst>
      <p:ext uri="{BB962C8B-B14F-4D97-AF65-F5344CB8AC3E}">
        <p14:creationId xmlns:p14="http://schemas.microsoft.com/office/powerpoint/2010/main" val="40467750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781FB7-F623-D6F7-8F12-3400371FE8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815E846-671C-9942-E5A1-B89BA0E15C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944914"/>
            <a:ext cx="11194774" cy="4635787"/>
          </a:xfrm>
        </p:spPr>
        <p:txBody>
          <a:bodyPr>
            <a:normAutofit/>
          </a:bodyPr>
          <a:lstStyle/>
          <a:p>
            <a:r>
              <a:rPr lang="en-US" dirty="0"/>
              <a:t>Demand control ventilation isn’t anything new</a:t>
            </a:r>
          </a:p>
          <a:p>
            <a:r>
              <a:rPr lang="en-US" dirty="0"/>
              <a:t>Required by code in many cases for new construction of non-casino facilities  </a:t>
            </a:r>
          </a:p>
          <a:p>
            <a:r>
              <a:rPr lang="en-US" dirty="0"/>
              <a:t>Implementation is usually accomplished by installing carbon dioxide sensors</a:t>
            </a:r>
          </a:p>
          <a:p>
            <a:r>
              <a:rPr lang="en-US" dirty="0"/>
              <a:t>Some engineers worry about the sensors being wrong (drift). Using alarms in the controls will catch this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99ED468-CC25-D95A-51B2-3E0A24FF78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Implementing DCV</a:t>
            </a:r>
          </a:p>
        </p:txBody>
      </p:sp>
    </p:spTree>
    <p:extLst>
      <p:ext uri="{BB962C8B-B14F-4D97-AF65-F5344CB8AC3E}">
        <p14:creationId xmlns:p14="http://schemas.microsoft.com/office/powerpoint/2010/main" val="37740205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2E7827-DF3F-C58C-3E0F-EAA5AAB278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1703C8C-B6CB-3EE1-8674-A725AE8115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944914"/>
            <a:ext cx="11194774" cy="4635787"/>
          </a:xfrm>
        </p:spPr>
        <p:txBody>
          <a:bodyPr>
            <a:normAutofit/>
          </a:bodyPr>
          <a:lstStyle/>
          <a:p>
            <a:r>
              <a:rPr lang="en-US" dirty="0"/>
              <a:t>Apprehensive? Try installing DCV in one area and see how it goes </a:t>
            </a:r>
          </a:p>
          <a:p>
            <a:r>
              <a:rPr lang="en-US" dirty="0"/>
              <a:t>DCV can be disabled very easily in the controls or overridden </a:t>
            </a:r>
          </a:p>
          <a:p>
            <a:r>
              <a:rPr lang="en-US" dirty="0"/>
              <a:t>Payback of a less than a year (Around $5,000 to install for 1 rooftop or air handler)</a:t>
            </a:r>
          </a:p>
          <a:p>
            <a:r>
              <a:rPr lang="en-US" dirty="0"/>
              <a:t>We give an incentive if you have a participating utility</a:t>
            </a:r>
          </a:p>
          <a:p>
            <a:r>
              <a:rPr lang="en-US" dirty="0"/>
              <a:t>Once they’re in, add the sensor calibration to the annual maintenance plan</a:t>
            </a:r>
          </a:p>
          <a:p>
            <a:r>
              <a:rPr lang="en-US" dirty="0"/>
              <a:t>Demand Control Ventilation works for any area, but large spaces with variable occupancy are the best opportunities for savings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72DB0CB-1A28-8255-27E2-A736C88DF9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Implementing DCV</a:t>
            </a:r>
          </a:p>
        </p:txBody>
      </p:sp>
    </p:spTree>
    <p:extLst>
      <p:ext uri="{BB962C8B-B14F-4D97-AF65-F5344CB8AC3E}">
        <p14:creationId xmlns:p14="http://schemas.microsoft.com/office/powerpoint/2010/main" val="79309891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5"/>
  <p:tag name="ARTICULATE_DESIGN_ID_CUSTOM DESIGN" val="bzM54cb8"/>
  <p:tag name="ARTICULATE_SLIDE_THUMBNAIL_REFRESH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Custom Design">
  <a:themeElements>
    <a:clrScheme name="FocusOn2023">
      <a:dk1>
        <a:srgbClr val="767171"/>
      </a:dk1>
      <a:lt1>
        <a:srgbClr val="FFFFFF"/>
      </a:lt1>
      <a:dk2>
        <a:srgbClr val="034EA2"/>
      </a:dk2>
      <a:lt2>
        <a:srgbClr val="FFFFFF"/>
      </a:lt2>
      <a:accent1>
        <a:srgbClr val="034EA2"/>
      </a:accent1>
      <a:accent2>
        <a:srgbClr val="0071BC"/>
      </a:accent2>
      <a:accent3>
        <a:srgbClr val="00B7CE"/>
      </a:accent3>
      <a:accent4>
        <a:srgbClr val="00AB4E"/>
      </a:accent4>
      <a:accent5>
        <a:srgbClr val="8EC640"/>
      </a:accent5>
      <a:accent6>
        <a:srgbClr val="BED630"/>
      </a:accent6>
      <a:hlink>
        <a:srgbClr val="00B7CD"/>
      </a:hlink>
      <a:folHlink>
        <a:srgbClr val="00AB4E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0B229D497BF2044AD9B77FEFC03C935" ma:contentTypeVersion="20" ma:contentTypeDescription="Create a new document." ma:contentTypeScope="" ma:versionID="f64864c5201bfd7ed72464c4d710b221">
  <xsd:schema xmlns:xsd="http://www.w3.org/2001/XMLSchema" xmlns:xs="http://www.w3.org/2001/XMLSchema" xmlns:p="http://schemas.microsoft.com/office/2006/metadata/properties" xmlns:ns2="29f41710-1490-4585-b650-aef9660e53bd" xmlns:ns3="781dc837-1f86-4370-be9a-fdaeda1e1a87" targetNamespace="http://schemas.microsoft.com/office/2006/metadata/properties" ma:root="true" ma:fieldsID="b7b3f82a0064aaeef5c9608a3510167e" ns2:_="" ns3:_="">
    <xsd:import namespace="29f41710-1490-4585-b650-aef9660e53bd"/>
    <xsd:import namespace="781dc837-1f86-4370-be9a-fdaeda1e1a8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Location" minOccurs="0"/>
                <xsd:element ref="ns2:MediaServiceSearchProperties" minOccurs="0"/>
                <xsd:element ref="ns2:Updated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f41710-1490-4585-b650-aef9660e53b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1b5c0b31-1666-46f9-9318-ac4e07f8e19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Updated" ma:index="26" nillable="true" ma:displayName="Reviewed" ma:description="File has been reviewed for 2024" ma:format="Dropdown" ma:internalName="Updated">
      <xsd:simpleType>
        <xsd:restriction base="dms:Choice">
          <xsd:enumeration value="Yes"/>
        </xsd:restriction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1dc837-1f86-4370-be9a-fdaeda1e1a87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0af8dff7-b56d-4f26-86df-c58a5b9df4e3}" ma:internalName="TaxCatchAll" ma:showField="CatchAllData" ma:web="781dc837-1f86-4370-be9a-fdaeda1e1a8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81dc837-1f86-4370-be9a-fdaeda1e1a87" xsi:nil="true"/>
    <lcf76f155ced4ddcb4097134ff3c332f xmlns="29f41710-1490-4585-b650-aef9660e53bd">
      <Terms xmlns="http://schemas.microsoft.com/office/infopath/2007/PartnerControls"/>
    </lcf76f155ced4ddcb4097134ff3c332f>
    <Updated xmlns="29f41710-1490-4585-b650-aef9660e53bd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BC30161-9E6B-404F-B77C-213FD87BB387}"/>
</file>

<file path=customXml/itemProps2.xml><?xml version="1.0" encoding="utf-8"?>
<ds:datastoreItem xmlns:ds="http://schemas.openxmlformats.org/officeDocument/2006/customXml" ds:itemID="{95E0BCA7-D672-4C4C-B795-4DAED8FED101}">
  <ds:schemaRefs>
    <ds:schemaRef ds:uri="100f26b1-9581-4d8d-a9fc-f582e245f9a6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schemas.microsoft.com/office/2006/documentManagement/types"/>
    <ds:schemaRef ds:uri="e63d4fb6-bfce-4aac-a34b-0a4b9bfa0019"/>
    <ds:schemaRef ds:uri="http://schemas.microsoft.com/office/2006/metadata/properties"/>
    <ds:schemaRef ds:uri="http://purl.org/dc/elements/1.1/"/>
    <ds:schemaRef ds:uri="c695258a-eb93-40f0-8621-5fbaf0078a61"/>
    <ds:schemaRef ds:uri="http://www.w3.org/XML/1998/namespace"/>
    <ds:schemaRef ds:uri="http://purl.org/dc/dcmitype/"/>
    <ds:schemaRef ds:uri="781dc837-1f86-4370-be9a-fdaeda1e1a87"/>
    <ds:schemaRef ds:uri="29f41710-1490-4585-b650-aef9660e53bd"/>
  </ds:schemaRefs>
</ds:datastoreItem>
</file>

<file path=customXml/itemProps3.xml><?xml version="1.0" encoding="utf-8"?>
<ds:datastoreItem xmlns:ds="http://schemas.openxmlformats.org/officeDocument/2006/customXml" ds:itemID="{5A64EFE2-6E80-41F7-BA00-5ECA158D750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1643</TotalTime>
  <Words>421</Words>
  <Application>Microsoft Office PowerPoint</Application>
  <PresentationFormat>Widescreen</PresentationFormat>
  <Paragraphs>43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Franklin Gothic Book</vt:lpstr>
      <vt:lpstr>Franklin Gothic Medium Cond</vt:lpstr>
      <vt:lpstr>Proxima Nova</vt:lpstr>
      <vt:lpstr>Custom Design</vt:lpstr>
      <vt:lpstr>Demand control ventilation (dCV)</vt:lpstr>
      <vt:lpstr>Demand control Ventilation (dCV)</vt:lpstr>
      <vt:lpstr>Casino Ventilation Codes  </vt:lpstr>
      <vt:lpstr>Casino Ventilation history  </vt:lpstr>
      <vt:lpstr>What has changed?</vt:lpstr>
      <vt:lpstr>What has changed?</vt:lpstr>
      <vt:lpstr>Implementing DCV</vt:lpstr>
      <vt:lpstr>Implementing DCV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Brent Layton</dc:creator>
  <cp:lastModifiedBy>Tad Beeksma</cp:lastModifiedBy>
  <cp:revision>48</cp:revision>
  <dcterms:created xsi:type="dcterms:W3CDTF">2018-09-25T15:45:00Z</dcterms:created>
  <dcterms:modified xsi:type="dcterms:W3CDTF">2025-10-29T21:07:02Z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0x01010060B229D497BF2044AD9B77FEFC03C935</vt:lpwstr>
  </property>
  <property fmtid="{D5CDD505-2E9C-101B-9397-08002B2CF9AE}" pid="3" name="ArticulateGUID">
    <vt:lpwstr>26006EA7-1665-4276-967B-6CE328BD049F</vt:lpwstr>
  </property>
  <property fmtid="{D5CDD505-2E9C-101B-9397-08002B2CF9AE}" pid="4" name="ArticulatePath">
    <vt:lpwstr>Focus on Energy 20th Anniversary Template</vt:lpwstr>
  </property>
  <property fmtid="{D5CDD505-2E9C-101B-9397-08002B2CF9AE}" pid="5" name="MediaServiceImageTags">
    <vt:lpwstr/>
  </property>
  <property fmtid="{D5CDD505-2E9C-101B-9397-08002B2CF9AE}" pid="6" name="Order">
    <vt:r8>10462000</vt:r8>
  </property>
</Properties>
</file>